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7" r:id="rId5"/>
  </p:sldMasterIdLst>
  <p:notesMasterIdLst>
    <p:notesMasterId r:id="rId20"/>
  </p:notesMasterIdLst>
  <p:sldIdLst>
    <p:sldId id="306" r:id="rId6"/>
    <p:sldId id="666" r:id="rId7"/>
    <p:sldId id="674" r:id="rId8"/>
    <p:sldId id="667" r:id="rId9"/>
    <p:sldId id="671" r:id="rId10"/>
    <p:sldId id="668" r:id="rId11"/>
    <p:sldId id="669" r:id="rId12"/>
    <p:sldId id="673" r:id="rId13"/>
    <p:sldId id="672" r:id="rId14"/>
    <p:sldId id="670" r:id="rId15"/>
    <p:sldId id="313" r:id="rId16"/>
    <p:sldId id="315" r:id="rId17"/>
    <p:sldId id="308" r:id="rId18"/>
    <p:sldId id="31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D125BB4-42AF-4989-89B1-48972292DA95}">
          <p14:sldIdLst>
            <p14:sldId id="306"/>
            <p14:sldId id="666"/>
            <p14:sldId id="674"/>
            <p14:sldId id="667"/>
            <p14:sldId id="671"/>
            <p14:sldId id="668"/>
            <p14:sldId id="669"/>
            <p14:sldId id="673"/>
            <p14:sldId id="672"/>
            <p14:sldId id="670"/>
            <p14:sldId id="313"/>
            <p14:sldId id="315"/>
            <p14:sldId id="308"/>
            <p14:sldId id="31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0E30612-6504-F1DE-2EB3-873B41EC902A}" name="Dana Bertolino" initials="DB" userId="S::dana.bertolino@uwasc.org::38f137f6-5b97-450d-b665-f4adb0f5db2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EAFFA"/>
    <a:srgbClr val="AD7900"/>
    <a:srgbClr val="010000"/>
    <a:srgbClr val="01872E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A7839A-49F3-516C-B346-CB4FC09D02F3}" v="2" dt="2025-02-14T16:47:29.446"/>
    <p1510:client id="{A156453A-F2DA-F3E8-C7A0-FC7D7E49CCE7}" v="2299" dt="2025-02-14T16:05:48.7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9B48BB-05FD-4BAE-8DC7-C25E9D3B6BA0}" type="doc">
      <dgm:prSet loTypeId="urn:microsoft.com/office/officeart/2005/8/layout/list1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09DE5F85-BBF8-4B6C-8D93-025356A56295}">
      <dgm:prSet/>
      <dgm:spPr/>
      <dgm:t>
        <a:bodyPr/>
        <a:lstStyle/>
        <a:p>
          <a:r>
            <a:rPr lang="en-US" b="1"/>
            <a:t>Friday February 28 by 5 pm</a:t>
          </a:r>
        </a:p>
      </dgm:t>
    </dgm:pt>
    <dgm:pt modelId="{42DC3A3C-3FC3-44E5-95DF-5926824FFCA3}" type="parTrans" cxnId="{E57A2B31-4D9B-455F-A6A7-5D720DC2C9C5}">
      <dgm:prSet/>
      <dgm:spPr/>
      <dgm:t>
        <a:bodyPr/>
        <a:lstStyle/>
        <a:p>
          <a:endParaRPr lang="en-US"/>
        </a:p>
      </dgm:t>
    </dgm:pt>
    <dgm:pt modelId="{E001B79F-9031-43DD-B679-443D68789F8E}" type="sibTrans" cxnId="{E57A2B31-4D9B-455F-A6A7-5D720DC2C9C5}">
      <dgm:prSet/>
      <dgm:spPr/>
      <dgm:t>
        <a:bodyPr/>
        <a:lstStyle/>
        <a:p>
          <a:endParaRPr lang="en-US"/>
        </a:p>
      </dgm:t>
    </dgm:pt>
    <dgm:pt modelId="{919E124A-5B87-4D8A-A856-A7C4C5E511B3}">
      <dgm:prSet/>
      <dgm:spPr/>
      <dgm:t>
        <a:bodyPr/>
        <a:lstStyle/>
        <a:p>
          <a:r>
            <a:rPr lang="en-US"/>
            <a:t>Full Application due in eGrants </a:t>
          </a:r>
        </a:p>
      </dgm:t>
    </dgm:pt>
    <dgm:pt modelId="{E94165EB-116C-4599-87CA-0F2694FC3341}" type="parTrans" cxnId="{2A2CD89B-05F4-4B63-A72A-C223E0E00BFF}">
      <dgm:prSet/>
      <dgm:spPr/>
      <dgm:t>
        <a:bodyPr/>
        <a:lstStyle/>
        <a:p>
          <a:endParaRPr lang="en-US"/>
        </a:p>
      </dgm:t>
    </dgm:pt>
    <dgm:pt modelId="{D02E024E-7FF1-40EA-A31C-EA43E1528743}" type="sibTrans" cxnId="{2A2CD89B-05F4-4B63-A72A-C223E0E00BFF}">
      <dgm:prSet/>
      <dgm:spPr/>
      <dgm:t>
        <a:bodyPr/>
        <a:lstStyle/>
        <a:p>
          <a:endParaRPr lang="en-US"/>
        </a:p>
      </dgm:t>
    </dgm:pt>
    <dgm:pt modelId="{1E0EFBA0-2E7F-4D22-A3E3-B8166E9DBD13}" type="pres">
      <dgm:prSet presAssocID="{EC9B48BB-05FD-4BAE-8DC7-C25E9D3B6BA0}" presName="linear" presStyleCnt="0">
        <dgm:presLayoutVars>
          <dgm:dir/>
          <dgm:animLvl val="lvl"/>
          <dgm:resizeHandles val="exact"/>
        </dgm:presLayoutVars>
      </dgm:prSet>
      <dgm:spPr/>
    </dgm:pt>
    <dgm:pt modelId="{48AB1AAF-4421-4ED1-97B0-963F140050C2}" type="pres">
      <dgm:prSet presAssocID="{09DE5F85-BBF8-4B6C-8D93-025356A56295}" presName="parentLin" presStyleCnt="0"/>
      <dgm:spPr/>
    </dgm:pt>
    <dgm:pt modelId="{81D00F40-890D-4BF8-B546-AC95EEF42521}" type="pres">
      <dgm:prSet presAssocID="{09DE5F85-BBF8-4B6C-8D93-025356A56295}" presName="parentLeftMargin" presStyleLbl="node1" presStyleIdx="0" presStyleCnt="1"/>
      <dgm:spPr/>
    </dgm:pt>
    <dgm:pt modelId="{CE2AC453-D7EB-4076-B4CA-FAE63654D202}" type="pres">
      <dgm:prSet presAssocID="{09DE5F85-BBF8-4B6C-8D93-025356A56295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3C0524C9-146E-419D-9273-0D9DF7DBB851}" type="pres">
      <dgm:prSet presAssocID="{09DE5F85-BBF8-4B6C-8D93-025356A56295}" presName="negativeSpace" presStyleCnt="0"/>
      <dgm:spPr/>
    </dgm:pt>
    <dgm:pt modelId="{28D8C3EC-AD59-45E6-8A59-02772EEB26C7}" type="pres">
      <dgm:prSet presAssocID="{09DE5F85-BBF8-4B6C-8D93-025356A56295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06782231-9BCA-4D3D-87AD-F7C14C490418}" type="presOf" srcId="{09DE5F85-BBF8-4B6C-8D93-025356A56295}" destId="{CE2AC453-D7EB-4076-B4CA-FAE63654D202}" srcOrd="1" destOrd="0" presId="urn:microsoft.com/office/officeart/2005/8/layout/list1"/>
    <dgm:cxn modelId="{E57A2B31-4D9B-455F-A6A7-5D720DC2C9C5}" srcId="{EC9B48BB-05FD-4BAE-8DC7-C25E9D3B6BA0}" destId="{09DE5F85-BBF8-4B6C-8D93-025356A56295}" srcOrd="0" destOrd="0" parTransId="{42DC3A3C-3FC3-44E5-95DF-5926824FFCA3}" sibTransId="{E001B79F-9031-43DD-B679-443D68789F8E}"/>
    <dgm:cxn modelId="{BCAE8167-7724-4E7F-A68A-2FE589B0C8D5}" type="presOf" srcId="{09DE5F85-BBF8-4B6C-8D93-025356A56295}" destId="{81D00F40-890D-4BF8-B546-AC95EEF42521}" srcOrd="0" destOrd="0" presId="urn:microsoft.com/office/officeart/2005/8/layout/list1"/>
    <dgm:cxn modelId="{D6257F4C-E484-4FDA-82BD-D603D641BC5F}" type="presOf" srcId="{919E124A-5B87-4D8A-A856-A7C4C5E511B3}" destId="{28D8C3EC-AD59-45E6-8A59-02772EEB26C7}" srcOrd="0" destOrd="0" presId="urn:microsoft.com/office/officeart/2005/8/layout/list1"/>
    <dgm:cxn modelId="{DE1C934F-73B3-4C82-BAFD-D23C43644E9C}" type="presOf" srcId="{EC9B48BB-05FD-4BAE-8DC7-C25E9D3B6BA0}" destId="{1E0EFBA0-2E7F-4D22-A3E3-B8166E9DBD13}" srcOrd="0" destOrd="0" presId="urn:microsoft.com/office/officeart/2005/8/layout/list1"/>
    <dgm:cxn modelId="{2A2CD89B-05F4-4B63-A72A-C223E0E00BFF}" srcId="{09DE5F85-BBF8-4B6C-8D93-025356A56295}" destId="{919E124A-5B87-4D8A-A856-A7C4C5E511B3}" srcOrd="0" destOrd="0" parTransId="{E94165EB-116C-4599-87CA-0F2694FC3341}" sibTransId="{D02E024E-7FF1-40EA-A31C-EA43E1528743}"/>
    <dgm:cxn modelId="{2D46244D-7A21-434D-BF6F-EA751C2749B0}" type="presParOf" srcId="{1E0EFBA0-2E7F-4D22-A3E3-B8166E9DBD13}" destId="{48AB1AAF-4421-4ED1-97B0-963F140050C2}" srcOrd="0" destOrd="0" presId="urn:microsoft.com/office/officeart/2005/8/layout/list1"/>
    <dgm:cxn modelId="{6EFD9833-6929-46FE-B25C-A4F18A48C21D}" type="presParOf" srcId="{48AB1AAF-4421-4ED1-97B0-963F140050C2}" destId="{81D00F40-890D-4BF8-B546-AC95EEF42521}" srcOrd="0" destOrd="0" presId="urn:microsoft.com/office/officeart/2005/8/layout/list1"/>
    <dgm:cxn modelId="{3EDA712D-C1A6-4F05-924D-85BDC945C283}" type="presParOf" srcId="{48AB1AAF-4421-4ED1-97B0-963F140050C2}" destId="{CE2AC453-D7EB-4076-B4CA-FAE63654D202}" srcOrd="1" destOrd="0" presId="urn:microsoft.com/office/officeart/2005/8/layout/list1"/>
    <dgm:cxn modelId="{082936C8-CDE4-43F5-AD2C-F093CDF30D71}" type="presParOf" srcId="{1E0EFBA0-2E7F-4D22-A3E3-B8166E9DBD13}" destId="{3C0524C9-146E-419D-9273-0D9DF7DBB851}" srcOrd="1" destOrd="0" presId="urn:microsoft.com/office/officeart/2005/8/layout/list1"/>
    <dgm:cxn modelId="{BD268F48-A26A-44EC-9D89-C6F656AD1223}" type="presParOf" srcId="{1E0EFBA0-2E7F-4D22-A3E3-B8166E9DBD13}" destId="{28D8C3EC-AD59-45E6-8A59-02772EEB26C7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D8C3EC-AD59-45E6-8A59-02772EEB26C7}">
      <dsp:nvSpPr>
        <dsp:cNvPr id="0" name=""/>
        <dsp:cNvSpPr/>
      </dsp:nvSpPr>
      <dsp:spPr>
        <a:xfrm>
          <a:off x="0" y="1849642"/>
          <a:ext cx="10934700" cy="17112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654" tIns="853948" rIns="848654" bIns="291592" numCol="1" spcCol="1270" anchor="t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100" kern="1200"/>
            <a:t>Full Application due in eGrants </a:t>
          </a:r>
        </a:p>
      </dsp:txBody>
      <dsp:txXfrm>
        <a:off x="0" y="1849642"/>
        <a:ext cx="10934700" cy="1711237"/>
      </dsp:txXfrm>
    </dsp:sp>
    <dsp:sp modelId="{CE2AC453-D7EB-4076-B4CA-FAE63654D202}">
      <dsp:nvSpPr>
        <dsp:cNvPr id="0" name=""/>
        <dsp:cNvSpPr/>
      </dsp:nvSpPr>
      <dsp:spPr>
        <a:xfrm>
          <a:off x="546735" y="1244482"/>
          <a:ext cx="7654290" cy="1210320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314" tIns="0" rIns="289314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/>
            <a:t>Friday February 28 by 5 pm</a:t>
          </a:r>
        </a:p>
      </dsp:txBody>
      <dsp:txXfrm>
        <a:off x="605818" y="1303565"/>
        <a:ext cx="7536124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8116C-5655-4A17-8D9C-5B986975507B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CA7F5-A1C3-4F5C-BFFA-46C7F0924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85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432EE-329B-4909-8A1F-789EDD3B3B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71600"/>
            <a:ext cx="9144000" cy="2387600"/>
          </a:xfrm>
        </p:spPr>
        <p:txBody>
          <a:bodyPr anchor="ctr"/>
          <a:lstStyle>
            <a:lvl1pPr algn="l">
              <a:defRPr sz="6000"/>
            </a:lvl1pPr>
          </a:lstStyle>
          <a:p>
            <a:r>
              <a:rPr lang="en-US"/>
              <a:t>Enter Presentation Title</a:t>
            </a:r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041E6D46-E0D4-4C4A-877D-1FA612588A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1361"/>
            <a:ext cx="12192000" cy="2029968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818845B-E966-49E0-9883-7EDBB46E2AE7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1524000" y="3759200"/>
            <a:ext cx="9144000" cy="1322388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 marL="0" indent="0">
              <a:buNone/>
            </a:pPr>
            <a:r>
              <a:rPr lang="en-US" sz="240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183635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93C85-56DA-4CCB-98E5-3C2522F02C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38113"/>
            <a:ext cx="8420100" cy="1004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slide title – limit to no more than 2 lines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AB4560-A356-4CF7-950B-A1E5B7AD9B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424" y="1371600"/>
            <a:ext cx="5387975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EE3D03-6E1A-41AB-9F91-73135E91E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195512"/>
            <a:ext cx="5387975" cy="39941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A14CCC-54C6-44A0-A21F-6E98237603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71600"/>
            <a:ext cx="5387974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8A7F5A-5DF7-4D13-9F2F-C180AF133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95512"/>
            <a:ext cx="5387974" cy="39941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8C70C6-0FE9-4342-8F41-A70891F58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9525"/>
            <a:ext cx="609600" cy="365125"/>
          </a:xfrm>
          <a:prstGeom prst="rect">
            <a:avLst/>
          </a:prstGeom>
        </p:spPr>
        <p:txBody>
          <a:bodyPr/>
          <a:lstStyle/>
          <a:p>
            <a:fld id="{B313238C-25C7-4570-9DC8-20E676DB804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8140C4-ACA0-44E1-96B1-2685FFA3412A}"/>
              </a:ext>
            </a:extLst>
          </p:cNvPr>
          <p:cNvCxnSpPr>
            <a:cxnSpLocks/>
          </p:cNvCxnSpPr>
          <p:nvPr userDrawn="1"/>
        </p:nvCxnSpPr>
        <p:spPr>
          <a:xfrm>
            <a:off x="609600" y="1143000"/>
            <a:ext cx="8420100" cy="713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03BF8E5-7138-474A-B7A4-6D0578E150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3121"/>
            <a:ext cx="12192000" cy="5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03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45CEA-9988-4164-80B2-0643BE816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9525"/>
            <a:ext cx="609600" cy="365125"/>
          </a:xfrm>
          <a:prstGeom prst="rect">
            <a:avLst/>
          </a:prstGeom>
        </p:spPr>
        <p:txBody>
          <a:bodyPr/>
          <a:lstStyle/>
          <a:p>
            <a:fld id="{B313238C-25C7-4570-9DC8-20E676DB804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6D733-E7EC-499D-AA08-344055B75B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38113"/>
            <a:ext cx="8420100" cy="6586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EF6345-EF77-4D33-B769-B523F06D27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3121"/>
            <a:ext cx="12192000" cy="5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34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54A6E-42A3-44C1-B9D2-AFAD50864A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38113"/>
            <a:ext cx="8419776" cy="10048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slide title – limit to no more than 2 lines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BBDF6A-831D-4A95-9829-6F64FA1A8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4762"/>
            <a:ext cx="609600" cy="365125"/>
          </a:xfrm>
          <a:prstGeom prst="rect">
            <a:avLst/>
          </a:prstGeom>
        </p:spPr>
        <p:txBody>
          <a:bodyPr/>
          <a:lstStyle/>
          <a:p>
            <a:fld id="{B313238C-25C7-4570-9DC8-20E676DB8047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6B77F31-62BB-4625-9B0E-9906564D975F}"/>
              </a:ext>
            </a:extLst>
          </p:cNvPr>
          <p:cNvCxnSpPr>
            <a:cxnSpLocks/>
          </p:cNvCxnSpPr>
          <p:nvPr userDrawn="1"/>
        </p:nvCxnSpPr>
        <p:spPr>
          <a:xfrm>
            <a:off x="609600" y="1150133"/>
            <a:ext cx="84201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E26326A-9399-41A4-8994-66AE7E67CC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3121"/>
            <a:ext cx="12192000" cy="5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45CEA-9988-4164-80B2-0643BE816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9525"/>
            <a:ext cx="609600" cy="365125"/>
          </a:xfrm>
          <a:prstGeom prst="rect">
            <a:avLst/>
          </a:prstGeom>
        </p:spPr>
        <p:txBody>
          <a:bodyPr/>
          <a:lstStyle/>
          <a:p>
            <a:fld id="{B313238C-25C7-4570-9DC8-20E676DB804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C4C045-FCFD-4CA1-A43B-E367EEF1DD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3121"/>
            <a:ext cx="12192000" cy="5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20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2A403-E264-4AE5-B088-D9DC9209C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Enter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0016B-3FD4-415E-8813-3B17947C9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25730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7D407-D271-4882-BFEF-269105D2A9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4073525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8651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698AD"/>
              </a:buClr>
              <a:buSzTx/>
              <a:buFont typeface="Arial" panose="020B0604020202020204" pitchFamily="34" charset="0"/>
              <a:buChar char="•"/>
              <a:tabLst/>
              <a:defRPr sz="14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B8E"/>
              </a:buClr>
              <a:buSzTx/>
              <a:buFont typeface="Calibri" panose="020F0502020204030204" pitchFamily="34" charset="0"/>
              <a:buChar char="-"/>
              <a:tabLst/>
              <a:defRPr sz="1200"/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C6B8B"/>
              </a:buClr>
              <a:buSzTx/>
              <a:buFont typeface="Courier New" panose="02070309020205020404" pitchFamily="49" charset="0"/>
              <a:buChar char="o"/>
              <a:tabLst/>
              <a:defRPr sz="1000"/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865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865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228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865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286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865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286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865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ECFFA7-C9FD-4B83-BBDE-1C5DE3304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9525"/>
            <a:ext cx="609600" cy="365125"/>
          </a:xfrm>
          <a:prstGeom prst="rect">
            <a:avLst/>
          </a:prstGeom>
        </p:spPr>
        <p:txBody>
          <a:bodyPr/>
          <a:lstStyle/>
          <a:p>
            <a:fld id="{B313238C-25C7-4570-9DC8-20E676DB804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168E56-5546-414A-B4A6-E869D2F95F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3121"/>
            <a:ext cx="12192000" cy="5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73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EBED1-C7D4-43FD-AC44-38AD4B2467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Enter 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B47147-4035-481E-B32D-E9B51535D1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27807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E4F39-2F72-47CF-8747-A5B5C625E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4094299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8651"/>
              </a:buClr>
              <a:buSzTx/>
              <a:buFont typeface="Wingdings" panose="05000000000000000000" pitchFamily="2" charset="2"/>
              <a:buChar char="§"/>
              <a:tabLst/>
              <a:defRPr sz="1600"/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698AD"/>
              </a:buClr>
              <a:buSzTx/>
              <a:buFont typeface="Arial" panose="020B0604020202020204" pitchFamily="34" charset="0"/>
              <a:buChar char="•"/>
              <a:tabLst/>
              <a:defRPr sz="1400"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B8E"/>
              </a:buClr>
              <a:buSzTx/>
              <a:buFont typeface="Calibri" panose="020F0502020204030204" pitchFamily="34" charset="0"/>
              <a:buChar char="-"/>
              <a:tabLst/>
              <a:defRPr sz="1200"/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C6B8B"/>
              </a:buClr>
              <a:buSzTx/>
              <a:buFont typeface="Courier New" panose="02070309020205020404" pitchFamily="49" charset="0"/>
              <a:buChar char="o"/>
              <a:tabLst/>
              <a:defRPr sz="1000"/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865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865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228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865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286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865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286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865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E0D71A-87DD-4251-A25F-CAE9C3837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9525"/>
            <a:ext cx="609600" cy="365125"/>
          </a:xfrm>
          <a:prstGeom prst="rect">
            <a:avLst/>
          </a:prstGeom>
        </p:spPr>
        <p:txBody>
          <a:bodyPr/>
          <a:lstStyle/>
          <a:p>
            <a:fld id="{B313238C-25C7-4570-9DC8-20E676DB804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4CF170-1743-469A-80D0-D3ED02293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3121"/>
            <a:ext cx="12192000" cy="5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7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Large Vertic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020DA-A11E-4E73-B1D3-ADB4DBE82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8680" y="138113"/>
            <a:ext cx="4350695" cy="10048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slide title – limit to no more than 2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83CE0-26F3-4462-A6EF-89D4C592FB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8680" y="1375510"/>
            <a:ext cx="6865619" cy="480145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Use bullets only if there are two or more points on the slide.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EDDA8-8495-4FD0-AECE-BC1BD91A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9525"/>
            <a:ext cx="609600" cy="365125"/>
          </a:xfrm>
          <a:prstGeom prst="rect">
            <a:avLst/>
          </a:prstGeom>
        </p:spPr>
        <p:txBody>
          <a:bodyPr/>
          <a:lstStyle/>
          <a:p>
            <a:fld id="{B313238C-25C7-4570-9DC8-20E676DB804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A5FA05-16FF-4648-8465-175E36E8FD3D}"/>
              </a:ext>
            </a:extLst>
          </p:cNvPr>
          <p:cNvCxnSpPr>
            <a:cxnSpLocks/>
          </p:cNvCxnSpPr>
          <p:nvPr userDrawn="1"/>
        </p:nvCxnSpPr>
        <p:spPr>
          <a:xfrm>
            <a:off x="4678680" y="1143001"/>
            <a:ext cx="4351020" cy="713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3C6BF15-9CAE-41EF-94E3-AD3F9464AE8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" y="0"/>
            <a:ext cx="3840480" cy="685800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 sz="2400"/>
              <a:t>Insert large vertical image – crop to H 7.5” x W 4.2”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CBEB18-B45A-4F89-905D-329A0668D5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3121"/>
            <a:ext cx="12192000" cy="5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15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Logo o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868B933-EA03-4780-965B-50FB680B74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26353" y="1625180"/>
            <a:ext cx="3879901" cy="2468875"/>
          </a:xfrm>
          <a:prstGeom prst="round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 sz="2400"/>
              <a:t>Insert image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2020DA-A11E-4E73-B1D3-ADB4DBE82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38113"/>
            <a:ext cx="8419776" cy="10048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slide title – limit to no more than 2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83CE0-26F3-4462-A6EF-89D4C592FB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 rot="16200000">
            <a:off x="1124687" y="1129394"/>
            <a:ext cx="2468880" cy="3474720"/>
          </a:xfrm>
          <a:prstGeom prst="round2SameRect">
            <a:avLst/>
          </a:prstGeom>
          <a:noFill/>
        </p:spPr>
        <p:txBody>
          <a:bodyPr vert="vert" lIns="137160" tIns="182880" rIns="137160" bIns="182880">
            <a:norm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800">
                <a:solidFill>
                  <a:schemeClr val="accent3"/>
                </a:solidFill>
              </a:defRPr>
            </a:lvl2pPr>
            <a:lvl3pPr marL="914400" indent="0">
              <a:buFontTx/>
              <a:buNone/>
              <a:defRPr sz="1800">
                <a:solidFill>
                  <a:schemeClr val="accent3"/>
                </a:solidFill>
              </a:defRPr>
            </a:lvl3pPr>
            <a:lvl4pPr marL="1371600" indent="0">
              <a:buFontTx/>
              <a:buNone/>
              <a:defRPr sz="1800">
                <a:solidFill>
                  <a:schemeClr val="accent3"/>
                </a:solidFill>
              </a:defRPr>
            </a:lvl4pPr>
            <a:lvl5pPr marL="1828800" indent="0">
              <a:buFontTx/>
              <a:buNone/>
              <a:defRPr sz="18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Use bullets only if there are two or more points on the slide.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EDDA8-8495-4FD0-AECE-BC1BD91A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9525"/>
            <a:ext cx="609600" cy="365125"/>
          </a:xfrm>
          <a:prstGeom prst="rect">
            <a:avLst/>
          </a:prstGeom>
        </p:spPr>
        <p:txBody>
          <a:bodyPr/>
          <a:lstStyle/>
          <a:p>
            <a:fld id="{8D6974F2-42ED-4F07-8A4A-B7DCED4F7DE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A5FA05-16FF-4648-8465-175E36E8FD3D}"/>
              </a:ext>
            </a:extLst>
          </p:cNvPr>
          <p:cNvCxnSpPr>
            <a:cxnSpLocks/>
          </p:cNvCxnSpPr>
          <p:nvPr/>
        </p:nvCxnSpPr>
        <p:spPr>
          <a:xfrm>
            <a:off x="609600" y="1150133"/>
            <a:ext cx="84201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115F8004-5457-4F9C-92C0-75F583100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447944"/>
            <a:ext cx="12192000" cy="15538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C59E08C-010C-462B-967B-1AF138CD729B}"/>
              </a:ext>
            </a:extLst>
          </p:cNvPr>
          <p:cNvSpPr/>
          <p:nvPr/>
        </p:nvSpPr>
        <p:spPr>
          <a:xfrm>
            <a:off x="0" y="5980545"/>
            <a:ext cx="12192000" cy="914400"/>
          </a:xfrm>
          <a:prstGeom prst="rect">
            <a:avLst/>
          </a:prstGeom>
          <a:solidFill>
            <a:srgbClr val="1D57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7CF8A96-4B5B-498C-BA04-0DC72CE91E9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1767" y="5505499"/>
            <a:ext cx="3474716" cy="1039759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 sz="14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US"/>
              <a:t>Number</a:t>
            </a:r>
          </a:p>
          <a:p>
            <a:pPr lvl="0"/>
            <a:r>
              <a:rPr lang="en-US"/>
              <a:t>Statistic</a:t>
            </a:r>
          </a:p>
          <a:p>
            <a:pPr lvl="0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815040-C4DB-402B-9E13-0D5D98787077}"/>
              </a:ext>
            </a:extLst>
          </p:cNvPr>
          <p:cNvCxnSpPr>
            <a:cxnSpLocks/>
          </p:cNvCxnSpPr>
          <p:nvPr/>
        </p:nvCxnSpPr>
        <p:spPr>
          <a:xfrm>
            <a:off x="4099937" y="5505499"/>
            <a:ext cx="0" cy="10397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B6D9243-6A04-4082-8E25-75D2F1440CC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01806" y="5505499"/>
            <a:ext cx="3474716" cy="1039759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 sz="14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US"/>
              <a:t>Number</a:t>
            </a:r>
          </a:p>
          <a:p>
            <a:pPr lvl="0"/>
            <a:r>
              <a:rPr lang="en-US"/>
              <a:t>Statistic</a:t>
            </a:r>
          </a:p>
          <a:p>
            <a:pPr lvl="0"/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316583E-D23C-4852-9116-9BB144E2C64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44233" y="1588186"/>
            <a:ext cx="3655732" cy="4571979"/>
          </a:xfrm>
          <a:prstGeom prst="roundRect">
            <a:avLst/>
          </a:prstGeom>
          <a:noFill/>
        </p:spPr>
        <p:txBody>
          <a:bodyPr lIns="137160" tIns="137160" rIns="137160" bIns="13716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 sz="14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US"/>
              <a:t>Click to enter text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0C3397-8A4F-4220-9324-0B6BC46DA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4588"/>
            <a:ext cx="12192000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75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432EE-329B-4909-8A1F-789EDD3B3B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593542"/>
            <a:ext cx="9144000" cy="2387600"/>
          </a:xfrm>
        </p:spPr>
        <p:txBody>
          <a:bodyPr anchor="ctr"/>
          <a:lstStyle>
            <a:lvl1pPr algn="l">
              <a:defRPr sz="6000"/>
            </a:lvl1pPr>
          </a:lstStyle>
          <a:p>
            <a:r>
              <a:rPr lang="en-US"/>
              <a:t>Enter Presentation Title</a:t>
            </a:r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B5AE7FA-95CF-4FB6-BBD5-6934F84DB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42336"/>
            <a:ext cx="12192000" cy="2029968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AB1DB7C5-1959-487C-BE81-12B841352193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1524000" y="3981142"/>
            <a:ext cx="9144000" cy="536973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 marL="0" indent="0">
              <a:buNone/>
            </a:pPr>
            <a:r>
              <a:rPr lang="en-US" sz="2400"/>
              <a:t>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34B2D2-3CF2-4DED-BEAC-5EC19E400341}"/>
              </a:ext>
            </a:extLst>
          </p:cNvPr>
          <p:cNvSpPr/>
          <p:nvPr userDrawn="1"/>
        </p:nvSpPr>
        <p:spPr>
          <a:xfrm>
            <a:off x="1524000" y="5154610"/>
            <a:ext cx="9144000" cy="627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67A227-F200-4BDF-BC83-FEC20760103A}"/>
              </a:ext>
            </a:extLst>
          </p:cNvPr>
          <p:cNvSpPr/>
          <p:nvPr userDrawn="1"/>
        </p:nvSpPr>
        <p:spPr>
          <a:xfrm>
            <a:off x="1523999" y="4063411"/>
            <a:ext cx="9144000" cy="966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7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020DA-A11E-4E73-B1D3-ADB4DBE82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5" y="138113"/>
            <a:ext cx="8410251" cy="10048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slide title – limit to no more than 2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83CE0-26F3-4462-A6EF-89D4C592FB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352148"/>
            <a:ext cx="10934700" cy="48053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Use bullets only if there are two or more points on the slide.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EDDA8-8495-4FD0-AECE-BC1BD91A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9525"/>
            <a:ext cx="609600" cy="365125"/>
          </a:xfrm>
          <a:prstGeom prst="rect">
            <a:avLst/>
          </a:prstGeom>
        </p:spPr>
        <p:txBody>
          <a:bodyPr/>
          <a:lstStyle/>
          <a:p>
            <a:fld id="{8D6974F2-42ED-4F07-8A4A-B7DCED4F7DE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A5FA05-16FF-4648-8465-175E36E8FD3D}"/>
              </a:ext>
            </a:extLst>
          </p:cNvPr>
          <p:cNvCxnSpPr>
            <a:cxnSpLocks/>
          </p:cNvCxnSpPr>
          <p:nvPr/>
        </p:nvCxnSpPr>
        <p:spPr>
          <a:xfrm>
            <a:off x="609600" y="1150133"/>
            <a:ext cx="84201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EAC673F-F2CA-4525-91B8-45937F6F0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755"/>
            <a:ext cx="12192000" cy="51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52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CF9437-E451-4DA9-9A8A-604524C481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3121"/>
            <a:ext cx="12192000" cy="5623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2020DA-A11E-4E73-B1D3-ADB4DBE82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5" y="138113"/>
            <a:ext cx="8410251" cy="10048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slide title – limit to no more than 2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83CE0-26F3-4462-A6EF-89D4C592FB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352148"/>
            <a:ext cx="10934700" cy="48053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Use bullets only if there are two or more points on the slide.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EDDA8-8495-4FD0-AECE-BC1BD91A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9525"/>
            <a:ext cx="609600" cy="365125"/>
          </a:xfrm>
          <a:prstGeom prst="rect">
            <a:avLst/>
          </a:prstGeom>
        </p:spPr>
        <p:txBody>
          <a:bodyPr/>
          <a:lstStyle/>
          <a:p>
            <a:fld id="{B313238C-25C7-4570-9DC8-20E676DB804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A5FA05-16FF-4648-8465-175E36E8FD3D}"/>
              </a:ext>
            </a:extLst>
          </p:cNvPr>
          <p:cNvCxnSpPr>
            <a:cxnSpLocks/>
          </p:cNvCxnSpPr>
          <p:nvPr userDrawn="1"/>
        </p:nvCxnSpPr>
        <p:spPr>
          <a:xfrm>
            <a:off x="609600" y="1150133"/>
            <a:ext cx="84201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571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ogo o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020DA-A11E-4E73-B1D3-ADB4DBE82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38113"/>
            <a:ext cx="8419776" cy="10048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slide title – limit to no more than 2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83CE0-26F3-4462-A6EF-89D4C592FB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1" y="1371600"/>
            <a:ext cx="8419775" cy="48053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Use bullets only if there are two or more points on the slide.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EDDA8-8495-4FD0-AECE-BC1BD91A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9525"/>
            <a:ext cx="609600" cy="365125"/>
          </a:xfrm>
          <a:prstGeom prst="rect">
            <a:avLst/>
          </a:prstGeom>
        </p:spPr>
        <p:txBody>
          <a:bodyPr/>
          <a:lstStyle/>
          <a:p>
            <a:fld id="{8D6974F2-42ED-4F07-8A4A-B7DCED4F7DE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A5FA05-16FF-4648-8465-175E36E8FD3D}"/>
              </a:ext>
            </a:extLst>
          </p:cNvPr>
          <p:cNvCxnSpPr>
            <a:cxnSpLocks/>
          </p:cNvCxnSpPr>
          <p:nvPr/>
        </p:nvCxnSpPr>
        <p:spPr>
          <a:xfrm>
            <a:off x="609600" y="1150133"/>
            <a:ext cx="84201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DE8C616-8D0D-4467-9557-F1E3B111943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26563" y="1371600"/>
            <a:ext cx="2743200" cy="365760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 sz="2400"/>
              <a:t>Insert logo, icon, or small image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6452D0-590D-48C2-A461-32AA572EE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755"/>
            <a:ext cx="12192000" cy="51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595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arge Vertic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020DA-A11E-4E73-B1D3-ADB4DBE82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8680" y="138113"/>
            <a:ext cx="4350695" cy="10048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slide title – limit to no more than 2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83CE0-26F3-4462-A6EF-89D4C592FB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8680" y="1375510"/>
            <a:ext cx="6865619" cy="480145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Use bullets only if there are two or more points on the slide.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EDDA8-8495-4FD0-AECE-BC1BD91A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9525"/>
            <a:ext cx="609600" cy="365125"/>
          </a:xfrm>
          <a:prstGeom prst="rect">
            <a:avLst/>
          </a:prstGeom>
        </p:spPr>
        <p:txBody>
          <a:bodyPr/>
          <a:lstStyle/>
          <a:p>
            <a:fld id="{8D6974F2-42ED-4F07-8A4A-B7DCED4F7DE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A5FA05-16FF-4648-8465-175E36E8FD3D}"/>
              </a:ext>
            </a:extLst>
          </p:cNvPr>
          <p:cNvCxnSpPr>
            <a:cxnSpLocks/>
          </p:cNvCxnSpPr>
          <p:nvPr/>
        </p:nvCxnSpPr>
        <p:spPr>
          <a:xfrm>
            <a:off x="4678680" y="1143001"/>
            <a:ext cx="4351020" cy="71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DCF2A88-AA5B-45B5-940B-A65D7ADF974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41923"/>
            <a:ext cx="3840480" cy="6035040"/>
          </a:xfrm>
          <a:prstGeom prst="round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 sz="2400"/>
              <a:t>Insert large vertical image – crop to H 6.6” x W 4.2”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C59D5D-7693-4D24-B4B1-710909DD9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755"/>
            <a:ext cx="12192000" cy="51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64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2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020DA-A11E-4E73-B1D3-ADB4DBE82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8680" y="138113"/>
            <a:ext cx="4350695" cy="10048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slide title – limit to no more than 2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83CE0-26F3-4462-A6EF-89D4C592FB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8680" y="1375510"/>
            <a:ext cx="6865619" cy="480145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Use bullets only if there are two or more points on the slide.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EDDA8-8495-4FD0-AECE-BC1BD91A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9525"/>
            <a:ext cx="609600" cy="365125"/>
          </a:xfrm>
          <a:prstGeom prst="rect">
            <a:avLst/>
          </a:prstGeom>
        </p:spPr>
        <p:txBody>
          <a:bodyPr/>
          <a:lstStyle/>
          <a:p>
            <a:fld id="{8D6974F2-42ED-4F07-8A4A-B7DCED4F7DE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A5FA05-16FF-4648-8465-175E36E8FD3D}"/>
              </a:ext>
            </a:extLst>
          </p:cNvPr>
          <p:cNvCxnSpPr>
            <a:cxnSpLocks/>
          </p:cNvCxnSpPr>
          <p:nvPr/>
        </p:nvCxnSpPr>
        <p:spPr>
          <a:xfrm>
            <a:off x="4678680" y="1143001"/>
            <a:ext cx="4351020" cy="71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FD367A81-A9AE-49E6-A5E9-139904ABDE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" y="133350"/>
            <a:ext cx="3840480" cy="2926080"/>
          </a:xfrm>
          <a:prstGeom prst="roundRect">
            <a:avLst/>
          </a:prstGeom>
          <a:ln w="38100">
            <a:noFill/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 sz="2400"/>
              <a:t>Insert square image – crop to H 3.2” x W 4.2”</a:t>
            </a:r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448FAE6-B9CC-407F-BDF7-B8D6DC9B2C3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3250883"/>
            <a:ext cx="3840480" cy="2926080"/>
          </a:xfrm>
          <a:prstGeom prst="roundRect">
            <a:avLst/>
          </a:prstGeom>
          <a:ln w="38100">
            <a:noFill/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 sz="2400"/>
              <a:t>Insert square image – crop to H 3.2” x W 4.2”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D70F9C-3FA0-4BD3-93EC-2C2E3C6BC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755"/>
            <a:ext cx="12192000" cy="51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888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3 Horizonta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020DA-A11E-4E73-B1D3-ADB4DBE82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8680" y="138113"/>
            <a:ext cx="4350695" cy="10048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slide title – limit to no more than 2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83CE0-26F3-4462-A6EF-89D4C592FB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8680" y="1375510"/>
            <a:ext cx="6865619" cy="480145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Use bullets only if there are two or more points on the slide.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EDDA8-8495-4FD0-AECE-BC1BD91A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9525"/>
            <a:ext cx="609600" cy="365125"/>
          </a:xfrm>
          <a:prstGeom prst="rect">
            <a:avLst/>
          </a:prstGeom>
        </p:spPr>
        <p:txBody>
          <a:bodyPr/>
          <a:lstStyle/>
          <a:p>
            <a:fld id="{8D6974F2-42ED-4F07-8A4A-B7DCED4F7DE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A5FA05-16FF-4648-8465-175E36E8FD3D}"/>
              </a:ext>
            </a:extLst>
          </p:cNvPr>
          <p:cNvCxnSpPr>
            <a:cxnSpLocks/>
          </p:cNvCxnSpPr>
          <p:nvPr/>
        </p:nvCxnSpPr>
        <p:spPr>
          <a:xfrm>
            <a:off x="4678680" y="1143001"/>
            <a:ext cx="4351020" cy="71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7EFB68E8-CB74-47EC-BBE4-C15507C2BA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" y="133350"/>
            <a:ext cx="3840480" cy="1920240"/>
          </a:xfrm>
          <a:prstGeom prst="roundRect">
            <a:avLst/>
          </a:prstGeom>
          <a:ln w="57150">
            <a:noFill/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 sz="2400"/>
              <a:t>Insert horizontal image – crop to H 2.1” x W 4.2"</a:t>
            </a:r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05A1E9E-CEE7-40A2-9B47-34E2609B201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4251960"/>
            <a:ext cx="3840480" cy="1920240"/>
          </a:xfrm>
          <a:prstGeom prst="roundRect">
            <a:avLst/>
          </a:prstGeom>
          <a:ln w="57150">
            <a:noFill/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 sz="2400"/>
              <a:t>Insert horizontal image – crop to H 2.1” x W 4.2"</a:t>
            </a:r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09D87662-F8BB-4461-A433-857811213E7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4698" y="2192655"/>
            <a:ext cx="3840480" cy="1920240"/>
          </a:xfrm>
          <a:prstGeom prst="roundRect">
            <a:avLst/>
          </a:prstGeom>
          <a:ln w="57150">
            <a:noFill/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 sz="2400"/>
              <a:t>Insert horizontal image – crop to H 2.1” x W 4.2"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36A380-AEA0-463F-9C64-6F48CC4D3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755"/>
            <a:ext cx="12192000" cy="51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68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B0C8C-8BBC-4775-8259-B2E47B33D0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143000"/>
            <a:ext cx="8197850" cy="3853543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enter pull quote or impact statistic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E1865-2B40-42CD-A03C-BBFFA0B52A0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5299982"/>
            <a:ext cx="8197850" cy="941388"/>
          </a:xfr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Source/Attribution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EF744E-FD27-4D27-8028-F4675DD1FECE}"/>
              </a:ext>
            </a:extLst>
          </p:cNvPr>
          <p:cNvCxnSpPr>
            <a:cxnSpLocks/>
          </p:cNvCxnSpPr>
          <p:nvPr/>
        </p:nvCxnSpPr>
        <p:spPr>
          <a:xfrm>
            <a:off x="831850" y="5148262"/>
            <a:ext cx="819785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BCA5EA8-124E-4834-A735-5B409486019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96400" y="1371606"/>
            <a:ext cx="2718436" cy="3624937"/>
          </a:xfrm>
          <a:prstGeom prst="round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/>
              <a:t>Optional – Insert image of source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150BC1-AFE0-46DD-94D1-C41BE95CF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8365" y="268015"/>
            <a:ext cx="2236024" cy="6126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3EAC30-39E9-40A9-A565-5A38DD30A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755"/>
            <a:ext cx="12192000" cy="51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373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B0C8C-8BBC-4775-8259-B2E47B33D0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section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E1865-2B40-42CD-A03C-BBFFA0B52A0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Enter section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09B48-86B7-4C8B-A5F9-0F7EAC4BF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9525"/>
            <a:ext cx="600891" cy="365125"/>
          </a:xfrm>
          <a:prstGeom prst="rect">
            <a:avLst/>
          </a:prstGeom>
        </p:spPr>
        <p:txBody>
          <a:bodyPr/>
          <a:lstStyle/>
          <a:p>
            <a:fld id="{8D6974F2-42ED-4F07-8A4A-B7DCED4F7DE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62DB08-302B-4A0D-8559-C1E67AF7A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755"/>
            <a:ext cx="12192000" cy="51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4597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8E80D-F4CB-4D92-A44F-523D7E6A82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38113"/>
            <a:ext cx="8419776" cy="10048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slide title – limit to no more than 2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589E7-91CF-447D-9704-E811F9A8D4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371600"/>
            <a:ext cx="5410200" cy="4805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C66F31-0404-4FD7-B96F-DBC5E0D7A8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71600"/>
            <a:ext cx="5410200" cy="4805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723848-2351-46A7-A58B-821F1E7F0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9525"/>
            <a:ext cx="609600" cy="365125"/>
          </a:xfrm>
          <a:prstGeom prst="rect">
            <a:avLst/>
          </a:prstGeom>
        </p:spPr>
        <p:txBody>
          <a:bodyPr/>
          <a:lstStyle/>
          <a:p>
            <a:fld id="{8D6974F2-42ED-4F07-8A4A-B7DCED4F7DE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9798B8-1BFF-487D-B933-F967035D4F61}"/>
              </a:ext>
            </a:extLst>
          </p:cNvPr>
          <p:cNvCxnSpPr>
            <a:cxnSpLocks/>
          </p:cNvCxnSpPr>
          <p:nvPr/>
        </p:nvCxnSpPr>
        <p:spPr>
          <a:xfrm>
            <a:off x="609600" y="1143001"/>
            <a:ext cx="8420100" cy="71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008C3C0-4F2D-435F-B361-2448D5BF7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755"/>
            <a:ext cx="12192000" cy="51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381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93C85-56DA-4CCB-98E5-3C2522F02C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38113"/>
            <a:ext cx="8420100" cy="1004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slide title – limit to no more than 2 lines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AB4560-A356-4CF7-950B-A1E5B7AD9B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424" y="1371600"/>
            <a:ext cx="5387975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EE3D03-6E1A-41AB-9F91-73135E91E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195512"/>
            <a:ext cx="5387975" cy="39941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A14CCC-54C6-44A0-A21F-6E98237603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71600"/>
            <a:ext cx="5387974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8A7F5A-5DF7-4D13-9F2F-C180AF133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95512"/>
            <a:ext cx="5387974" cy="39941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8C70C6-0FE9-4342-8F41-A70891F58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9525"/>
            <a:ext cx="609600" cy="365125"/>
          </a:xfrm>
          <a:prstGeom prst="rect">
            <a:avLst/>
          </a:prstGeom>
        </p:spPr>
        <p:txBody>
          <a:bodyPr/>
          <a:lstStyle/>
          <a:p>
            <a:fld id="{8D6974F2-42ED-4F07-8A4A-B7DCED4F7DE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8140C4-ACA0-44E1-96B1-2685FFA3412A}"/>
              </a:ext>
            </a:extLst>
          </p:cNvPr>
          <p:cNvCxnSpPr>
            <a:cxnSpLocks/>
          </p:cNvCxnSpPr>
          <p:nvPr/>
        </p:nvCxnSpPr>
        <p:spPr>
          <a:xfrm>
            <a:off x="609600" y="1143000"/>
            <a:ext cx="8420100" cy="713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299941D-41F0-4071-BF97-46FAA85D3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755"/>
            <a:ext cx="12192000" cy="51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883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45CEA-9988-4164-80B2-0643BE816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9525"/>
            <a:ext cx="609600" cy="365125"/>
          </a:xfrm>
          <a:prstGeom prst="rect">
            <a:avLst/>
          </a:prstGeom>
        </p:spPr>
        <p:txBody>
          <a:bodyPr/>
          <a:lstStyle/>
          <a:p>
            <a:fld id="{8D6974F2-42ED-4F07-8A4A-B7DCED4F7DE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6D733-E7EC-499D-AA08-344055B75B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38113"/>
            <a:ext cx="8420100" cy="6586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5B193B-4E9E-461B-AFCD-7D9CC9FB0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755"/>
            <a:ext cx="12192000" cy="51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794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54A6E-42A3-44C1-B9D2-AFAD50864A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38113"/>
            <a:ext cx="8419776" cy="10048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slide title – limit to no more than 2 lines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BBDF6A-831D-4A95-9829-6F64FA1A8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4762"/>
            <a:ext cx="609600" cy="365125"/>
          </a:xfrm>
          <a:prstGeom prst="rect">
            <a:avLst/>
          </a:prstGeom>
        </p:spPr>
        <p:txBody>
          <a:bodyPr/>
          <a:lstStyle/>
          <a:p>
            <a:fld id="{8D6974F2-42ED-4F07-8A4A-B7DCED4F7DE8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6B77F31-62BB-4625-9B0E-9906564D975F}"/>
              </a:ext>
            </a:extLst>
          </p:cNvPr>
          <p:cNvCxnSpPr>
            <a:cxnSpLocks/>
          </p:cNvCxnSpPr>
          <p:nvPr/>
        </p:nvCxnSpPr>
        <p:spPr>
          <a:xfrm>
            <a:off x="609600" y="1150133"/>
            <a:ext cx="84201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6DE7866-68DF-465C-A99B-C69B40CA9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755"/>
            <a:ext cx="12192000" cy="51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95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Logo o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020DA-A11E-4E73-B1D3-ADB4DBE82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38113"/>
            <a:ext cx="8419776" cy="10048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slide title – limit to no more than 2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83CE0-26F3-4462-A6EF-89D4C592FB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1" y="1371600"/>
            <a:ext cx="8419775" cy="48053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Use bullets only if there are two or more points on the slide.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EDDA8-8495-4FD0-AECE-BC1BD91A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9525"/>
            <a:ext cx="609600" cy="365125"/>
          </a:xfrm>
          <a:prstGeom prst="rect">
            <a:avLst/>
          </a:prstGeom>
        </p:spPr>
        <p:txBody>
          <a:bodyPr/>
          <a:lstStyle/>
          <a:p>
            <a:fld id="{B313238C-25C7-4570-9DC8-20E676DB804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A5FA05-16FF-4648-8465-175E36E8FD3D}"/>
              </a:ext>
            </a:extLst>
          </p:cNvPr>
          <p:cNvCxnSpPr>
            <a:cxnSpLocks/>
          </p:cNvCxnSpPr>
          <p:nvPr userDrawn="1"/>
        </p:nvCxnSpPr>
        <p:spPr>
          <a:xfrm>
            <a:off x="609600" y="1150133"/>
            <a:ext cx="84201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DE8C616-8D0D-4467-9557-F1E3B111943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26563" y="1371600"/>
            <a:ext cx="2743200" cy="365760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 sz="2400"/>
              <a:t>Insert logo, icon, or small image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56089F-A805-42B0-A73B-9F71E68A4C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3121"/>
            <a:ext cx="12192000" cy="5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59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45CEA-9988-4164-80B2-0643BE816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9525"/>
            <a:ext cx="609600" cy="365125"/>
          </a:xfrm>
          <a:prstGeom prst="rect">
            <a:avLst/>
          </a:prstGeom>
        </p:spPr>
        <p:txBody>
          <a:bodyPr/>
          <a:lstStyle/>
          <a:p>
            <a:fld id="{8D6974F2-42ED-4F07-8A4A-B7DCED4F7DE8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490FE4-1AAB-4D70-ABDC-D0FDCAC21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755"/>
            <a:ext cx="12192000" cy="51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30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2A403-E264-4AE5-B088-D9DC9209C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Enter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0016B-3FD4-415E-8813-3B17947C9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25730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7D407-D271-4882-BFEF-269105D2A9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4073525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8651"/>
              </a:buClr>
              <a:buSzTx/>
              <a:buFont typeface="Wingdings" panose="05000000000000000000" pitchFamily="2" charset="2"/>
              <a:buChar char="§"/>
              <a:tabLst/>
              <a:defRPr sz="1600">
                <a:solidFill>
                  <a:schemeClr val="tx1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698AD"/>
              </a:buClr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B8E"/>
              </a:buClr>
              <a:buSzTx/>
              <a:buFont typeface="Calibri" panose="020F0502020204030204" pitchFamily="34" charset="0"/>
              <a:buChar char="-"/>
              <a:tabLst/>
              <a:defRPr sz="1200">
                <a:solidFill>
                  <a:schemeClr val="tx1"/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C6B8B"/>
              </a:buClr>
              <a:buSzTx/>
              <a:buFont typeface="Courier New" panose="02070309020205020404" pitchFamily="49" charset="0"/>
              <a:buChar char="o"/>
              <a:tabLst/>
              <a:defRPr sz="1000">
                <a:solidFill>
                  <a:schemeClr val="tx1"/>
                </a:solidFill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00">
                <a:solidFill>
                  <a:schemeClr val="tx1"/>
                </a:solidFill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865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865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228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865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286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865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286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865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ECFFA7-C9FD-4B83-BBDE-1C5DE3304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9525"/>
            <a:ext cx="609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F4B051-7924-44F6-BB64-2CA8BDF19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755"/>
            <a:ext cx="12192000" cy="51070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AF4F99-E917-44E3-BBB1-D28D5E9AE23E}"/>
              </a:ext>
            </a:extLst>
          </p:cNvPr>
          <p:cNvSpPr/>
          <p:nvPr userDrawn="1"/>
        </p:nvSpPr>
        <p:spPr>
          <a:xfrm>
            <a:off x="0" y="1457325"/>
            <a:ext cx="5512777" cy="600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EF0CF3-C6B8-4F82-8D91-540BA373C0A6}"/>
              </a:ext>
            </a:extLst>
          </p:cNvPr>
          <p:cNvSpPr/>
          <p:nvPr userDrawn="1"/>
        </p:nvSpPr>
        <p:spPr>
          <a:xfrm>
            <a:off x="-1" y="2021256"/>
            <a:ext cx="5187463" cy="34651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116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EBED1-C7D4-43FD-AC44-38AD4B2467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Enter 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B47147-4035-481E-B32D-E9B51535D1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27807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E4F39-2F72-47CF-8747-A5B5C625E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4094299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8651"/>
              </a:buClr>
              <a:buSzTx/>
              <a:buFont typeface="Wingdings" panose="05000000000000000000" pitchFamily="2" charset="2"/>
              <a:buChar char="§"/>
              <a:tabLst/>
              <a:defRPr sz="1600">
                <a:solidFill>
                  <a:schemeClr val="tx1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698AD"/>
              </a:buClr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B8E"/>
              </a:buClr>
              <a:buSzTx/>
              <a:buFont typeface="Calibri" panose="020F0502020204030204" pitchFamily="34" charset="0"/>
              <a:buChar char="-"/>
              <a:tabLst/>
              <a:defRPr sz="1200">
                <a:solidFill>
                  <a:schemeClr val="tx1"/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C6B8B"/>
              </a:buClr>
              <a:buSzTx/>
              <a:buFont typeface="Courier New" panose="02070309020205020404" pitchFamily="49" charset="0"/>
              <a:buChar char="o"/>
              <a:tabLst/>
              <a:defRPr sz="1000">
                <a:solidFill>
                  <a:schemeClr val="tx1"/>
                </a:solidFill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00">
                <a:solidFill>
                  <a:schemeClr val="tx1"/>
                </a:solidFill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865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865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228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865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286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865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286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865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E0D71A-87DD-4251-A25F-CAE9C3837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9525"/>
            <a:ext cx="609600" cy="365125"/>
          </a:xfrm>
          <a:prstGeom prst="rect">
            <a:avLst/>
          </a:prstGeom>
        </p:spPr>
        <p:txBody>
          <a:bodyPr/>
          <a:lstStyle/>
          <a:p>
            <a:fld id="{8D6974F2-42ED-4F07-8A4A-B7DCED4F7DE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E86179-E522-4CB2-B180-B2A5A70BE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755"/>
            <a:ext cx="12192000" cy="51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5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ent with Large Vertic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020DA-A11E-4E73-B1D3-ADB4DBE82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8680" y="138113"/>
            <a:ext cx="4350695" cy="10048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slide title – limit to no more than 2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83CE0-26F3-4462-A6EF-89D4C592FB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8680" y="1375510"/>
            <a:ext cx="6865619" cy="480145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Use bullets only if there are two or more points on the slide.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EDDA8-8495-4FD0-AECE-BC1BD91A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9525"/>
            <a:ext cx="609600" cy="365125"/>
          </a:xfrm>
          <a:prstGeom prst="rect">
            <a:avLst/>
          </a:prstGeom>
        </p:spPr>
        <p:txBody>
          <a:bodyPr/>
          <a:lstStyle/>
          <a:p>
            <a:fld id="{8D6974F2-42ED-4F07-8A4A-B7DCED4F7DE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A5FA05-16FF-4648-8465-175E36E8FD3D}"/>
              </a:ext>
            </a:extLst>
          </p:cNvPr>
          <p:cNvCxnSpPr>
            <a:cxnSpLocks/>
          </p:cNvCxnSpPr>
          <p:nvPr/>
        </p:nvCxnSpPr>
        <p:spPr>
          <a:xfrm>
            <a:off x="4678680" y="1143001"/>
            <a:ext cx="4351020" cy="713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3C6BF15-9CAE-41EF-94E3-AD3F9464AE8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" y="0"/>
            <a:ext cx="3840480" cy="685800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 sz="2400"/>
              <a:t>Insert large vertical image – crop to H 7.5” x W 4.2”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E75B13-27CF-48A5-808A-680948590C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755"/>
            <a:ext cx="12192000" cy="51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919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BDE6B12-7A1A-4151-9051-71C9FCFF2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7859" y="0"/>
            <a:ext cx="3384141" cy="15544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5EC07C-D5FB-4111-A6CA-D252A7E8C53C}"/>
              </a:ext>
            </a:extLst>
          </p:cNvPr>
          <p:cNvSpPr/>
          <p:nvPr userDrawn="1"/>
        </p:nvSpPr>
        <p:spPr>
          <a:xfrm>
            <a:off x="-61546" y="542925"/>
            <a:ext cx="11415346" cy="866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832B9-5B9F-4827-873A-FAA2691CC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523" y="313531"/>
            <a:ext cx="10515600" cy="925066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3342EC-ACC9-42B6-9656-FF0BCF2514F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304925"/>
            <a:ext cx="5864469" cy="4514850"/>
          </a:xfrm>
          <a:blipFill>
            <a:blip r:embed="rId4"/>
            <a:stretch>
              <a:fillRect/>
            </a:stretch>
          </a:blipFill>
          <a:ln w="38100">
            <a:solidFill>
              <a:srgbClr val="BFBFB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13424E-D589-4A9C-A749-6CFB0E08F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0235D4-2B93-4704-8C9C-A98F0117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DATE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801EBF-BD06-4061-90AB-582A86A1A59F}"/>
              </a:ext>
            </a:extLst>
          </p:cNvPr>
          <p:cNvSpPr/>
          <p:nvPr userDrawn="1"/>
        </p:nvSpPr>
        <p:spPr>
          <a:xfrm>
            <a:off x="90853" y="1304924"/>
            <a:ext cx="6005147" cy="451485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3880EAC-DC80-4C7B-9CA0-59EF8341B543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378069" y="1430215"/>
            <a:ext cx="4941277" cy="3811588"/>
          </a:xfrm>
        </p:spPr>
        <p:txBody>
          <a:bodyPr>
            <a:normAutofit/>
          </a:bodyPr>
          <a:lstStyle>
            <a:lvl1pPr marL="0" indent="0"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D72524-9DA6-45B6-A5FB-03146BFFCD1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3121"/>
            <a:ext cx="12192000" cy="562375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29F5977D-B6F1-48A6-AAEC-5FED2074B32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061" y="6165"/>
            <a:ext cx="2941939" cy="117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455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CA1F038-4456-495D-BD9A-A6720D537E4F}"/>
              </a:ext>
            </a:extLst>
          </p:cNvPr>
          <p:cNvSpPr/>
          <p:nvPr userDrawn="1"/>
        </p:nvSpPr>
        <p:spPr>
          <a:xfrm>
            <a:off x="0" y="1457325"/>
            <a:ext cx="5512777" cy="600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4C646D-A7AC-4EAA-836D-CC7309F64B9D}"/>
              </a:ext>
            </a:extLst>
          </p:cNvPr>
          <p:cNvSpPr/>
          <p:nvPr userDrawn="1"/>
        </p:nvSpPr>
        <p:spPr>
          <a:xfrm>
            <a:off x="-1" y="2021256"/>
            <a:ext cx="5187463" cy="3465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76CC73-9146-4B20-9552-4A24D30B2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446710" cy="1600200"/>
          </a:xfrm>
        </p:spPr>
        <p:txBody>
          <a:bodyPr anchor="b"/>
          <a:lstStyle>
            <a:lvl1pPr>
              <a:defRPr sz="32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B3CBB-4F03-4AFC-AB0A-76D08C399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813" y="1213658"/>
            <a:ext cx="6172200" cy="4677309"/>
          </a:xfrm>
          <a:noFill/>
          <a:ln w="38100">
            <a:noFill/>
          </a:ln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6C2912-5460-4946-94D5-E41E56136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13CFC-C9BC-437B-82E6-8A5D20C47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DATE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AA7586B-BCA7-4E8F-81CE-6C6B667777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88171"/>
            <a:ext cx="3028827" cy="3811588"/>
          </a:xfrm>
        </p:spPr>
        <p:txBody>
          <a:bodyPr>
            <a:normAutofit/>
          </a:bodyPr>
          <a:lstStyle>
            <a:lvl1pPr marL="0" indent="0"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4848F-E0C0-4EA3-B0A0-1A051754EE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755"/>
            <a:ext cx="12192000" cy="5107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A1F551-56CE-488D-B050-CCA16ECF01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7859" y="0"/>
            <a:ext cx="3384141" cy="1554480"/>
          </a:xfrm>
          <a:prstGeom prst="rect">
            <a:avLst/>
          </a:prstGeom>
        </p:spPr>
      </p:pic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4A81B443-2F94-44AB-96C4-3B057AB890E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061" y="6165"/>
            <a:ext cx="2941939" cy="117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698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CA1F038-4456-495D-BD9A-A6720D537E4F}"/>
              </a:ext>
            </a:extLst>
          </p:cNvPr>
          <p:cNvSpPr/>
          <p:nvPr userDrawn="1"/>
        </p:nvSpPr>
        <p:spPr>
          <a:xfrm>
            <a:off x="0" y="1457325"/>
            <a:ext cx="5512777" cy="600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4C646D-A7AC-4EAA-836D-CC7309F64B9D}"/>
              </a:ext>
            </a:extLst>
          </p:cNvPr>
          <p:cNvSpPr/>
          <p:nvPr userDrawn="1"/>
        </p:nvSpPr>
        <p:spPr>
          <a:xfrm>
            <a:off x="-1" y="2021256"/>
            <a:ext cx="5187463" cy="3465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76CC73-9146-4B20-9552-4A24D30B2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446710" cy="1600200"/>
          </a:xfrm>
        </p:spPr>
        <p:txBody>
          <a:bodyPr anchor="b"/>
          <a:lstStyle>
            <a:lvl1pPr>
              <a:defRPr sz="32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B3CBB-4F03-4AFC-AB0A-76D08C399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813" y="1255222"/>
            <a:ext cx="6172200" cy="4635745"/>
          </a:xfrm>
          <a:noFill/>
          <a:ln w="38100">
            <a:noFill/>
          </a:ln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6D1D1E-7242-4E54-96E1-3F205F9901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DD2061-45A5-433A-A804-078A3461CE34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6C2912-5460-4946-94D5-E41E56136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13CFC-C9BC-437B-82E6-8A5D20C47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74F2-42ED-4F07-8A4A-B7DCED4F7DE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2372F69-E3B8-4124-A97F-C405BEB9D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88171"/>
            <a:ext cx="3028827" cy="3811588"/>
          </a:xfrm>
        </p:spPr>
        <p:txBody>
          <a:bodyPr>
            <a:normAutofit/>
          </a:bodyPr>
          <a:lstStyle>
            <a:lvl1pPr marL="0" indent="0"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BC9E04-2FF7-4E7C-B5BB-FD77716A1B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9755"/>
            <a:ext cx="12192000" cy="5107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C988D2-4E32-4E53-AA64-E513796F90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7859" y="0"/>
            <a:ext cx="3384141" cy="1554480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A1F8E700-FC8A-4B08-B26C-8E3082B39D2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061" y="6165"/>
            <a:ext cx="2941939" cy="117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221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4C46B1-84C5-4480-8A30-81498AE53E07}"/>
              </a:ext>
            </a:extLst>
          </p:cNvPr>
          <p:cNvSpPr/>
          <p:nvPr userDrawn="1"/>
        </p:nvSpPr>
        <p:spPr>
          <a:xfrm>
            <a:off x="-61546" y="542925"/>
            <a:ext cx="11415346" cy="866775"/>
          </a:xfrm>
          <a:prstGeom prst="rect">
            <a:avLst/>
          </a:prstGeom>
          <a:solidFill>
            <a:schemeClr val="accent5">
              <a:alpha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7D3C86-72E7-49A1-B0BB-293AA51647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97839B-9EFA-43ED-9690-5064CCC02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16B0C9-0B35-4D1C-B179-59FE224BE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93E3EF-28FC-4E56-8194-5282E0361AFE}"/>
              </a:ext>
            </a:extLst>
          </p:cNvPr>
          <p:cNvSpPr/>
          <p:nvPr userDrawn="1"/>
        </p:nvSpPr>
        <p:spPr>
          <a:xfrm>
            <a:off x="-444012" y="1408113"/>
            <a:ext cx="6348046" cy="5842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9B1D91F-E6D5-4620-83F4-51F0FAC985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81075" y="2305050"/>
            <a:ext cx="10096500" cy="37703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E2647A5-9EAC-483B-9C3D-F1F321DDDD7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38200" y="1475092"/>
            <a:ext cx="4333875" cy="4000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Sub Text</a:t>
            </a:r>
          </a:p>
        </p:txBody>
      </p:sp>
    </p:spTree>
    <p:extLst>
      <p:ext uri="{BB962C8B-B14F-4D97-AF65-F5344CB8AC3E}">
        <p14:creationId xmlns:p14="http://schemas.microsoft.com/office/powerpoint/2010/main" val="40487474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4C46B1-84C5-4480-8A30-81498AE53E07}"/>
              </a:ext>
            </a:extLst>
          </p:cNvPr>
          <p:cNvSpPr/>
          <p:nvPr userDrawn="1"/>
        </p:nvSpPr>
        <p:spPr>
          <a:xfrm>
            <a:off x="-61546" y="542925"/>
            <a:ext cx="11415346" cy="866775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7D3C86-72E7-49A1-B0BB-293AA51647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97839B-9EFA-43ED-9690-5064CCC02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16B0C9-0B35-4D1C-B179-59FE224BE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93E3EF-28FC-4E56-8194-5282E0361AFE}"/>
              </a:ext>
            </a:extLst>
          </p:cNvPr>
          <p:cNvSpPr/>
          <p:nvPr userDrawn="1"/>
        </p:nvSpPr>
        <p:spPr>
          <a:xfrm>
            <a:off x="-482112" y="1402495"/>
            <a:ext cx="6348046" cy="584200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9B1D91F-E6D5-4620-83F4-51F0FAC985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81075" y="2305050"/>
            <a:ext cx="10096500" cy="37703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E2647A5-9EAC-483B-9C3D-F1F321DDDD7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38200" y="1483884"/>
            <a:ext cx="4333875" cy="40005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Sub Text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9741C4-3D4A-4A0B-A1F9-BA80FE2C773A}"/>
              </a:ext>
            </a:extLst>
          </p:cNvPr>
          <p:cNvGrpSpPr/>
          <p:nvPr userDrawn="1"/>
        </p:nvGrpSpPr>
        <p:grpSpPr>
          <a:xfrm>
            <a:off x="352252" y="5970401"/>
            <a:ext cx="1695566" cy="703449"/>
            <a:chOff x="190327" y="5970401"/>
            <a:chExt cx="1695566" cy="70344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6990118-06D0-437E-9D17-B568608F8C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675" y="5980113"/>
              <a:ext cx="676218" cy="67487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6AA83F7-9F33-4A78-80DF-C6E2CF5886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27" y="5970401"/>
              <a:ext cx="990773" cy="7034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49940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5EC07C-D5FB-4111-A6CA-D252A7E8C53C}"/>
              </a:ext>
            </a:extLst>
          </p:cNvPr>
          <p:cNvSpPr/>
          <p:nvPr userDrawn="1"/>
        </p:nvSpPr>
        <p:spPr>
          <a:xfrm>
            <a:off x="-61546" y="542925"/>
            <a:ext cx="11415346" cy="866775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832B9-5B9F-4827-873A-FAA2691CC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523" y="313530"/>
            <a:ext cx="10515600" cy="1325563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3342EC-ACC9-42B6-9656-FF0BCF2514F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304925"/>
            <a:ext cx="5864469" cy="4514850"/>
          </a:xfrm>
          <a:blipFill>
            <a:blip r:embed="rId2"/>
            <a:stretch>
              <a:fillRect/>
            </a:stretch>
          </a:blipFill>
          <a:ln w="38100">
            <a:solidFill>
              <a:srgbClr val="BFBFB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13424E-D589-4A9C-A749-6CFB0E08F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0235D4-2B93-4704-8C9C-A98F0117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DATE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801EBF-BD06-4061-90AB-582A86A1A59F}"/>
              </a:ext>
            </a:extLst>
          </p:cNvPr>
          <p:cNvSpPr/>
          <p:nvPr userDrawn="1"/>
        </p:nvSpPr>
        <p:spPr>
          <a:xfrm>
            <a:off x="90853" y="1304924"/>
            <a:ext cx="6005147" cy="4514851"/>
          </a:xfrm>
          <a:prstGeom prst="rect">
            <a:avLst/>
          </a:prstGeom>
          <a:solidFill>
            <a:schemeClr val="tx1"/>
          </a:solidFill>
          <a:ln w="38100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3880EAC-DC80-4C7B-9CA0-59EF8341B543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378069" y="1430215"/>
            <a:ext cx="4941277" cy="3811588"/>
          </a:xfrm>
        </p:spPr>
        <p:txBody>
          <a:bodyPr>
            <a:normAutofit/>
          </a:bodyPr>
          <a:lstStyle>
            <a:lvl1pPr marL="0" indent="0">
              <a:buNone/>
              <a:defRPr sz="2000" cap="none" baseline="0">
                <a:solidFill>
                  <a:schemeClr val="accent5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3322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Large Vertic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020DA-A11E-4E73-B1D3-ADB4DBE82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8680" y="138113"/>
            <a:ext cx="4350695" cy="10048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slide title – limit to no more than 2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83CE0-26F3-4462-A6EF-89D4C592FB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8680" y="1375510"/>
            <a:ext cx="6865619" cy="480145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Use bullets only if there are two or more points on the slide.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EDDA8-8495-4FD0-AECE-BC1BD91A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9525"/>
            <a:ext cx="609600" cy="365125"/>
          </a:xfrm>
          <a:prstGeom prst="rect">
            <a:avLst/>
          </a:prstGeom>
        </p:spPr>
        <p:txBody>
          <a:bodyPr/>
          <a:lstStyle/>
          <a:p>
            <a:fld id="{B313238C-25C7-4570-9DC8-20E676DB804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A5FA05-16FF-4648-8465-175E36E8FD3D}"/>
              </a:ext>
            </a:extLst>
          </p:cNvPr>
          <p:cNvCxnSpPr>
            <a:cxnSpLocks/>
          </p:cNvCxnSpPr>
          <p:nvPr userDrawn="1"/>
        </p:nvCxnSpPr>
        <p:spPr>
          <a:xfrm>
            <a:off x="4678680" y="1143001"/>
            <a:ext cx="4351020" cy="71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DCF2A88-AA5B-45B5-940B-A65D7ADF974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41923"/>
            <a:ext cx="3840480" cy="6035040"/>
          </a:xfrm>
          <a:prstGeom prst="round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 sz="2400"/>
              <a:t>Insert large vertical image – crop to H 6.6” x W 4.2”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AEB817-874E-4F22-89BD-1BDA2EA084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3121"/>
            <a:ext cx="12192000" cy="5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60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3CEE86-85A5-4AD1-AFAF-9AC8C5322422}"/>
              </a:ext>
            </a:extLst>
          </p:cNvPr>
          <p:cNvSpPr/>
          <p:nvPr userDrawn="1"/>
        </p:nvSpPr>
        <p:spPr>
          <a:xfrm>
            <a:off x="1524000" y="5145085"/>
            <a:ext cx="9144000" cy="627065"/>
          </a:xfrm>
          <a:prstGeom prst="rect">
            <a:avLst/>
          </a:prstGeom>
          <a:solidFill>
            <a:schemeClr val="accent5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C1A38D-500C-43CD-A64B-70687269B26B}"/>
              </a:ext>
            </a:extLst>
          </p:cNvPr>
          <p:cNvSpPr/>
          <p:nvPr userDrawn="1"/>
        </p:nvSpPr>
        <p:spPr>
          <a:xfrm>
            <a:off x="1523999" y="4063411"/>
            <a:ext cx="9144000" cy="966978"/>
          </a:xfrm>
          <a:prstGeom prst="rect">
            <a:avLst/>
          </a:prstGeom>
          <a:solidFill>
            <a:schemeClr val="accent5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D8628-1310-4FEF-9BC8-96F4F7A8EA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1523999" y="2769592"/>
            <a:ext cx="9144000" cy="2387600"/>
          </a:xfrm>
        </p:spPr>
        <p:txBody>
          <a:bodyPr anchor="b">
            <a:normAutofit/>
          </a:bodyPr>
          <a:lstStyle>
            <a:lvl1pPr algn="ctr">
              <a:defRPr sz="66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THE END | 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BC2077-6CB8-4EC5-BD98-F9FDAEBACC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9" y="5255419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chemeClr val="tx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FOLLOW US @</a:t>
            </a:r>
            <a:r>
              <a:rPr lang="en-US" err="1"/>
              <a:t>americorpssc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161F6-1077-4AED-BF3D-BDFCFE9C5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AFC52-ED5D-49B6-B5D5-F65E84F32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509819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2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020DA-A11E-4E73-B1D3-ADB4DBE82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8680" y="138113"/>
            <a:ext cx="4350695" cy="10048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slide title – limit to no more than 2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83CE0-26F3-4462-A6EF-89D4C592FB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8680" y="1375510"/>
            <a:ext cx="6865619" cy="480145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Use bullets only if there are two or more points on the slide.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EDDA8-8495-4FD0-AECE-BC1BD91A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9525"/>
            <a:ext cx="609600" cy="365125"/>
          </a:xfrm>
          <a:prstGeom prst="rect">
            <a:avLst/>
          </a:prstGeom>
        </p:spPr>
        <p:txBody>
          <a:bodyPr/>
          <a:lstStyle/>
          <a:p>
            <a:fld id="{B313238C-25C7-4570-9DC8-20E676DB804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A5FA05-16FF-4648-8465-175E36E8FD3D}"/>
              </a:ext>
            </a:extLst>
          </p:cNvPr>
          <p:cNvCxnSpPr>
            <a:cxnSpLocks/>
          </p:cNvCxnSpPr>
          <p:nvPr userDrawn="1"/>
        </p:nvCxnSpPr>
        <p:spPr>
          <a:xfrm>
            <a:off x="4678680" y="1143001"/>
            <a:ext cx="4351020" cy="71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FD367A81-A9AE-49E6-A5E9-139904ABDE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" y="133350"/>
            <a:ext cx="3840480" cy="2926080"/>
          </a:xfrm>
          <a:prstGeom prst="roundRect">
            <a:avLst/>
          </a:prstGeom>
          <a:ln w="38100">
            <a:noFill/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 sz="2400"/>
              <a:t>Insert square image – crop to H 3.2” x W 4.2”</a:t>
            </a:r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448FAE6-B9CC-407F-BDF7-B8D6DC9B2C3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3250883"/>
            <a:ext cx="3840480" cy="2926080"/>
          </a:xfrm>
          <a:prstGeom prst="roundRect">
            <a:avLst/>
          </a:prstGeom>
          <a:ln w="38100">
            <a:noFill/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 sz="2400"/>
              <a:t>Insert square image – crop to H 3.2” x W 4.2”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D2AC6E-A12D-4D5A-9CE4-9975813F12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3121"/>
            <a:ext cx="12192000" cy="5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85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3 Horizonta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020DA-A11E-4E73-B1D3-ADB4DBE82D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8680" y="138113"/>
            <a:ext cx="4350695" cy="10048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slide title – limit to no more than 2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83CE0-26F3-4462-A6EF-89D4C592FB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8680" y="1375510"/>
            <a:ext cx="6865619" cy="480145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Use bullets only if there are two or more points on the slide.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EDDA8-8495-4FD0-AECE-BC1BD91A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9525"/>
            <a:ext cx="609600" cy="365125"/>
          </a:xfrm>
          <a:prstGeom prst="rect">
            <a:avLst/>
          </a:prstGeom>
        </p:spPr>
        <p:txBody>
          <a:bodyPr/>
          <a:lstStyle/>
          <a:p>
            <a:fld id="{B313238C-25C7-4570-9DC8-20E676DB804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A5FA05-16FF-4648-8465-175E36E8FD3D}"/>
              </a:ext>
            </a:extLst>
          </p:cNvPr>
          <p:cNvCxnSpPr>
            <a:cxnSpLocks/>
          </p:cNvCxnSpPr>
          <p:nvPr userDrawn="1"/>
        </p:nvCxnSpPr>
        <p:spPr>
          <a:xfrm>
            <a:off x="4678680" y="1143001"/>
            <a:ext cx="4351020" cy="71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7EFB68E8-CB74-47EC-BBE4-C15507C2BA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" y="133350"/>
            <a:ext cx="3840480" cy="1920240"/>
          </a:xfrm>
          <a:prstGeom prst="roundRect">
            <a:avLst/>
          </a:prstGeom>
          <a:ln w="57150">
            <a:noFill/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 sz="2400"/>
              <a:t>Insert horizontal image – crop to H 2.1” x W 4.2"</a:t>
            </a:r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05A1E9E-CEE7-40A2-9B47-34E2609B201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4251960"/>
            <a:ext cx="3840480" cy="1920240"/>
          </a:xfrm>
          <a:prstGeom prst="roundRect">
            <a:avLst/>
          </a:prstGeom>
          <a:ln w="57150">
            <a:noFill/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 sz="2400"/>
              <a:t>Insert horizontal image – crop to H 2.1” x W 4.2"</a:t>
            </a:r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09D87662-F8BB-4461-A433-857811213E7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4698" y="2192655"/>
            <a:ext cx="3840480" cy="1920240"/>
          </a:xfrm>
          <a:prstGeom prst="roundRect">
            <a:avLst/>
          </a:prstGeom>
          <a:ln w="57150">
            <a:noFill/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 sz="2400"/>
              <a:t>Insert horizontal image – crop to H 2.1” x W 4.2"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29FB83-299C-474C-ADBD-814A0DD8FE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3121"/>
            <a:ext cx="12192000" cy="5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00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B0C8C-8BBC-4775-8259-B2E47B33D0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143000"/>
            <a:ext cx="8197850" cy="3853543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enter pull quote or impact statistic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E1865-2B40-42CD-A03C-BBFFA0B52A0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5299982"/>
            <a:ext cx="8197850" cy="941388"/>
          </a:xfr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Source/Attribution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EF744E-FD27-4D27-8028-F4675DD1FECE}"/>
              </a:ext>
            </a:extLst>
          </p:cNvPr>
          <p:cNvCxnSpPr>
            <a:cxnSpLocks/>
          </p:cNvCxnSpPr>
          <p:nvPr userDrawn="1"/>
        </p:nvCxnSpPr>
        <p:spPr>
          <a:xfrm>
            <a:off x="831850" y="5148262"/>
            <a:ext cx="819785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BCA5EA8-124E-4834-A735-5B409486019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96400" y="1371606"/>
            <a:ext cx="2718436" cy="3624937"/>
          </a:xfrm>
          <a:prstGeom prst="round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/>
              <a:t>Optional – Insert image of source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E0AAF2-C97B-4E65-9E6A-167FDF6C7C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8365" y="268015"/>
            <a:ext cx="2236024" cy="6126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05B858-0A7A-4CBE-8470-06866C45F1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3121"/>
            <a:ext cx="12192000" cy="5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14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B0C8C-8BBC-4775-8259-B2E47B33D0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section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E1865-2B40-42CD-A03C-BBFFA0B52A0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Enter section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09B48-86B7-4C8B-A5F9-0F7EAC4BF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9525"/>
            <a:ext cx="600891" cy="365125"/>
          </a:xfrm>
          <a:prstGeom prst="rect">
            <a:avLst/>
          </a:prstGeom>
        </p:spPr>
        <p:txBody>
          <a:bodyPr/>
          <a:lstStyle/>
          <a:p>
            <a:fld id="{B313238C-25C7-4570-9DC8-20E676DB804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DC3997-B9AC-45D7-9CF7-B1E60E15B2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3121"/>
            <a:ext cx="12192000" cy="5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81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8E80D-F4CB-4D92-A44F-523D7E6A82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38113"/>
            <a:ext cx="8419776" cy="10048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slide title – limit to no more than 2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589E7-91CF-447D-9704-E811F9A8D4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371600"/>
            <a:ext cx="5410200" cy="4805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C66F31-0404-4FD7-B96F-DBC5E0D7A8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71600"/>
            <a:ext cx="5410200" cy="4805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723848-2351-46A7-A58B-821F1E7F0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9525"/>
            <a:ext cx="609600" cy="365125"/>
          </a:xfrm>
          <a:prstGeom prst="rect">
            <a:avLst/>
          </a:prstGeom>
        </p:spPr>
        <p:txBody>
          <a:bodyPr/>
          <a:lstStyle/>
          <a:p>
            <a:fld id="{B313238C-25C7-4570-9DC8-20E676DB804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9798B8-1BFF-487D-B933-F967035D4F61}"/>
              </a:ext>
            </a:extLst>
          </p:cNvPr>
          <p:cNvCxnSpPr>
            <a:cxnSpLocks/>
          </p:cNvCxnSpPr>
          <p:nvPr userDrawn="1"/>
        </p:nvCxnSpPr>
        <p:spPr>
          <a:xfrm>
            <a:off x="609600" y="1143001"/>
            <a:ext cx="8420100" cy="71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2CECCE3-18BA-49FB-8532-CCA60068BE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3121"/>
            <a:ext cx="12192000" cy="5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47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image" Target="../media/image7.png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6954F-A6A9-450B-9C52-2797556345D5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7859" y="0"/>
            <a:ext cx="3384141" cy="155448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8D83EA-6BE5-4778-8B18-AAE0F976A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113"/>
            <a:ext cx="8400726" cy="10048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B8C0F2-791A-4D2E-B6E5-3E900FF08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54014"/>
            <a:ext cx="10934700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0878E5E-A68D-48D8-B1D0-AB32ABF877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56349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B313238C-25C7-4570-9DC8-20E676DB80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5609D4B5-7107-43D5-BEBD-918E1E1077E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05" y="-1"/>
            <a:ext cx="2857504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73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tabLst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Calibri" panose="020F0502020204030204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236">
          <p15:clr>
            <a:srgbClr val="F26B43"/>
          </p15:clr>
        </p15:guide>
        <p15:guide id="4" orient="horz" pos="87">
          <p15:clr>
            <a:srgbClr val="F26B43"/>
          </p15:clr>
        </p15:guide>
        <p15:guide id="5" pos="384">
          <p15:clr>
            <a:srgbClr val="F26B43"/>
          </p15:clr>
        </p15:guide>
        <p15:guide id="6" pos="528">
          <p15:clr>
            <a:srgbClr val="F26B43"/>
          </p15:clr>
        </p15:guide>
        <p15:guide id="7" pos="5856">
          <p15:clr>
            <a:srgbClr val="F26B43"/>
          </p15:clr>
        </p15:guide>
        <p15:guide id="8" orient="horz" pos="720">
          <p15:clr>
            <a:srgbClr val="F26B43"/>
          </p15:clr>
        </p15:guide>
        <p15:guide id="9" pos="7272">
          <p15:clr>
            <a:srgbClr val="F26B43"/>
          </p15:clr>
        </p15:guide>
        <p15:guide id="11" pos="5688">
          <p15:clr>
            <a:srgbClr val="F26B43"/>
          </p15:clr>
        </p15:guide>
        <p15:guide id="12" orient="horz" pos="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6954F-A6A9-450B-9C52-2797556345D5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7859" y="0"/>
            <a:ext cx="3384141" cy="155448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8D83EA-6BE5-4778-8B18-AAE0F976A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113"/>
            <a:ext cx="8400726" cy="10048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B8C0F2-791A-4D2E-B6E5-3E900FF08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54014"/>
            <a:ext cx="10934700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0878E5E-A68D-48D8-B1D0-AB32ABF877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56349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8D6974F2-42ED-4F07-8A4A-B7DCED4F7DE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5DE67C82-5127-41D2-865A-11D3273CD16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061" y="6165"/>
            <a:ext cx="2941939" cy="117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788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tabLst/>
        <a:defRPr sz="3200" b="1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Calibri" panose="020F0502020204030204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236">
          <p15:clr>
            <a:srgbClr val="F26B43"/>
          </p15:clr>
        </p15:guide>
        <p15:guide id="4" orient="horz" pos="87">
          <p15:clr>
            <a:srgbClr val="F26B43"/>
          </p15:clr>
        </p15:guide>
        <p15:guide id="5" pos="384">
          <p15:clr>
            <a:srgbClr val="F26B43"/>
          </p15:clr>
        </p15:guide>
        <p15:guide id="6" pos="528">
          <p15:clr>
            <a:srgbClr val="F26B43"/>
          </p15:clr>
        </p15:guide>
        <p15:guide id="7" pos="5856">
          <p15:clr>
            <a:srgbClr val="F26B43"/>
          </p15:clr>
        </p15:guide>
        <p15:guide id="8" orient="horz" pos="720">
          <p15:clr>
            <a:srgbClr val="F26B43"/>
          </p15:clr>
        </p15:guide>
        <p15:guide id="9" pos="7272">
          <p15:clr>
            <a:srgbClr val="F26B43"/>
          </p15:clr>
        </p15:guide>
        <p15:guide id="11" pos="5688">
          <p15:clr>
            <a:srgbClr val="F26B43"/>
          </p15:clr>
        </p15:guide>
        <p15:guide id="12" orient="horz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calendly.com/mark-becky" TargetMode="Externa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us06web.zoom.us/meeting/register/tZAkde2qqDMsHtI9lLtd0CL1aq8Llpgpil9c#/registration" TargetMode="Externa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9DF4F-8CB5-7561-58E6-3848FC5330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4465" y="1035649"/>
            <a:ext cx="10409464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Century Gothic"/>
              </a:rPr>
              <a:t>AmeriCorps SC </a:t>
            </a:r>
            <a:br>
              <a:rPr lang="en-US">
                <a:latin typeface="Century Gothic"/>
              </a:rPr>
            </a:br>
            <a:r>
              <a:rPr lang="en-US">
                <a:latin typeface="Century Gothic"/>
              </a:rPr>
              <a:t>2025-26 </a:t>
            </a:r>
            <a:br>
              <a:rPr lang="en-US">
                <a:latin typeface="Century Gothic"/>
              </a:rPr>
            </a:br>
            <a:r>
              <a:rPr lang="en-US">
                <a:latin typeface="Century Gothic"/>
              </a:rPr>
              <a:t>Notice of Funding Opportunity 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46024B-3818-FCCF-858B-8BD8E75755A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95392"/>
            <a:ext cx="9144000" cy="1162901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dirty="0"/>
              <a:t>Workshop #6: Narrative Walkthrough Part 1 (Community Need, Community Will, Program Design at-large, Alignment with National Service)</a:t>
            </a:r>
          </a:p>
          <a:p>
            <a:r>
              <a:rPr lang="en-US" sz="1600" dirty="0"/>
              <a:t>Workshop held Friday February 14, 2025 11am-noon 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378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3944E-5853-88CE-4D67-1A4AA9457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31B2C-C995-F89E-8A68-DBBFAAC9C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/>
              </a:rPr>
              <a:t>Don't go there AT ALL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68437-77C8-ECE7-DF3A-00C014C1A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52148"/>
            <a:ext cx="11231033" cy="480536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/>
              <a:t>AmeriCorps members as a cheap substitute for labor</a:t>
            </a:r>
            <a:endParaRPr lang="en-US"/>
          </a:p>
          <a:p>
            <a:endParaRPr lang="en-US" dirty="0"/>
          </a:p>
          <a:p>
            <a:r>
              <a:rPr lang="en-US" dirty="0"/>
              <a:t>Pre-planned underperformance</a:t>
            </a:r>
          </a:p>
          <a:p>
            <a:endParaRPr lang="en-US" dirty="0"/>
          </a:p>
          <a:p>
            <a:r>
              <a:rPr lang="en-US" dirty="0"/>
              <a:t>Claims to operate in regions or do certain things that your agency may have no clear intention or practical plan of following through on.</a:t>
            </a:r>
          </a:p>
          <a:p>
            <a:endParaRPr lang="en-US" dirty="0"/>
          </a:p>
          <a:p>
            <a:r>
              <a:rPr lang="en-US" dirty="0"/>
              <a:t>Trying to re-engineer your project to fit NOFO priority areas – it will not help you. It will likely do you a disservice.  </a:t>
            </a:r>
          </a:p>
        </p:txBody>
      </p:sp>
    </p:spTree>
    <p:extLst>
      <p:ext uri="{BB962C8B-B14F-4D97-AF65-F5344CB8AC3E}">
        <p14:creationId xmlns:p14="http://schemas.microsoft.com/office/powerpoint/2010/main" val="3044176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B937A-BA65-58A4-2819-74001B22D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CEB97-F15A-F6D6-7D01-01DD44F5B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Century Gothic"/>
              </a:rPr>
              <a:t>NOFO support – who to contact</a:t>
            </a:r>
            <a:endParaRPr lang="en-US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550DC6F-F4D4-509E-01C8-7D7B4EFE9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112" y="1371686"/>
            <a:ext cx="11110546" cy="4815132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/>
              <a:t>For technical assistance </a:t>
            </a:r>
          </a:p>
          <a:p>
            <a:pPr lvl="1">
              <a:lnSpc>
                <a:spcPct val="80000"/>
              </a:lnSpc>
              <a:buClr>
                <a:srgbClr val="FFF4D2"/>
              </a:buClr>
              <a:buFont typeface="Courier New" panose="05000000000000000000" pitchFamily="2" charset="2"/>
              <a:buChar char="o"/>
            </a:pPr>
            <a:r>
              <a:rPr lang="en-US"/>
              <a:t> Becky Brennan Thom</a:t>
            </a:r>
          </a:p>
          <a:p>
            <a:pPr lvl="2">
              <a:lnSpc>
                <a:spcPct val="80000"/>
              </a:lnSpc>
              <a:buClr>
                <a:srgbClr val="B82128"/>
              </a:buClr>
              <a:buFont typeface="Wingdings" panose="05000000000000000000" pitchFamily="2" charset="2"/>
              <a:buChar char="§"/>
            </a:pPr>
            <a:r>
              <a:rPr lang="en-US"/>
              <a:t>Director of AmeriCorps SC</a:t>
            </a:r>
          </a:p>
          <a:p>
            <a:pPr lvl="2">
              <a:lnSpc>
                <a:spcPct val="80000"/>
              </a:lnSpc>
              <a:buClr>
                <a:srgbClr val="B82128"/>
              </a:buClr>
              <a:buFont typeface="Wingdings" panose="05000000000000000000" pitchFamily="2" charset="2"/>
              <a:buChar char="§"/>
            </a:pPr>
            <a:r>
              <a:rPr lang="en-US"/>
              <a:t>rebecca@uwasc.org</a:t>
            </a:r>
          </a:p>
          <a:p>
            <a:pPr lvl="2">
              <a:lnSpc>
                <a:spcPct val="80000"/>
              </a:lnSpc>
              <a:buClr>
                <a:srgbClr val="B82128"/>
              </a:buClr>
              <a:buFont typeface="Wingdings" panose="05000000000000000000" pitchFamily="2" charset="2"/>
              <a:buChar char="§"/>
            </a:pPr>
            <a:r>
              <a:rPr lang="en-US"/>
              <a:t>Phone: 803-608-7780</a:t>
            </a:r>
          </a:p>
          <a:p>
            <a:pPr marL="457200" lvl="1" indent="0">
              <a:buClr>
                <a:srgbClr val="FFF4D2"/>
              </a:buClr>
              <a:buNone/>
            </a:pPr>
            <a:endParaRPr lang="en-US"/>
          </a:p>
          <a:p>
            <a:r>
              <a:rPr lang="en-US"/>
              <a:t>For administrative or management inquiry </a:t>
            </a:r>
          </a:p>
          <a:p>
            <a:pPr lvl="1">
              <a:lnSpc>
                <a:spcPct val="70000"/>
              </a:lnSpc>
              <a:buFont typeface="Courier New" panose="05000000000000000000" pitchFamily="2" charset="2"/>
              <a:buChar char="o"/>
            </a:pPr>
            <a:r>
              <a:rPr lang="en-US"/>
              <a:t> Mark Weller</a:t>
            </a:r>
          </a:p>
          <a:p>
            <a:pPr lvl="2">
              <a:lnSpc>
                <a:spcPct val="70000"/>
              </a:lnSpc>
              <a:buClr>
                <a:srgbClr val="B82128"/>
              </a:buClr>
              <a:buFont typeface="Wingdings" panose="05000000000000000000" pitchFamily="2" charset="2"/>
              <a:buChar char="§"/>
            </a:pPr>
            <a:r>
              <a:rPr lang="en-US"/>
              <a:t>Executive Director, SC  Service Commission</a:t>
            </a:r>
          </a:p>
          <a:p>
            <a:pPr lvl="2">
              <a:lnSpc>
                <a:spcPct val="70000"/>
              </a:lnSpc>
              <a:buClr>
                <a:srgbClr val="B82128"/>
              </a:buClr>
              <a:buFont typeface="Wingdings" panose="05000000000000000000" pitchFamily="2" charset="2"/>
              <a:buChar char="§"/>
            </a:pPr>
            <a:r>
              <a:rPr lang="en-US"/>
              <a:t>mark.weller@uwasc.org</a:t>
            </a:r>
          </a:p>
          <a:p>
            <a:pPr lvl="2">
              <a:buClr>
                <a:srgbClr val="B82128"/>
              </a:buClr>
              <a:buFont typeface="Wingdings" panose="05000000000000000000" pitchFamily="2" charset="2"/>
              <a:buChar char="§"/>
            </a:pPr>
            <a:r>
              <a:rPr lang="en-US"/>
              <a:t>Phone: 803-920-4868</a:t>
            </a:r>
          </a:p>
          <a:p>
            <a:pPr marL="914400" lvl="2" indent="0">
              <a:buClr>
                <a:srgbClr val="B82128"/>
              </a:buClr>
              <a:buNone/>
            </a:pPr>
            <a:endParaRPr lang="en-US"/>
          </a:p>
          <a:p>
            <a:pPr>
              <a:buClr>
                <a:srgbClr val="1550ED"/>
              </a:buClr>
            </a:pPr>
            <a:r>
              <a:rPr lang="en-US"/>
              <a:t>Office Hours with Becky and Mark</a:t>
            </a:r>
          </a:p>
          <a:p>
            <a:pPr lvl="1">
              <a:buClr>
                <a:srgbClr val="FFF4D2"/>
              </a:buClr>
              <a:buFont typeface="Courier New" panose="05000000000000000000" pitchFamily="2" charset="2"/>
              <a:buChar char="o"/>
            </a:pPr>
            <a:r>
              <a:rPr lang="en-US"/>
              <a:t>Book 1-1 Meeting Here: </a:t>
            </a:r>
            <a:r>
              <a:rPr lang="en-US"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Calendly - Mark &amp; Becky</a:t>
            </a:r>
            <a:endParaRPr lang="en-US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2350309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FED66-8E18-426B-0AC9-1B8277FD1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513F49D-6D39-92BE-F793-DFD7B8AEF95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1518250"/>
            <a:ext cx="9144000" cy="33400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dirty="0"/>
              <a:t>Workshop #6: Narrative Walkthrough Part 1 (Community Need, Community Will, Program Design at-large, Alignment with National Service)</a:t>
            </a:r>
          </a:p>
          <a:p>
            <a:pPr marL="0" indent="0" algn="ctr">
              <a:buNone/>
            </a:pPr>
            <a:r>
              <a:rPr lang="en-US" sz="6400" b="1" dirty="0"/>
              <a:t>Time for Q&amp;A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45870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DFEC1-B6AE-75C9-1F37-F454DB856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Next workshop: </a:t>
            </a:r>
            <a:br>
              <a:rPr lang="en-US" sz="4800" dirty="0"/>
            </a:br>
            <a:r>
              <a:rPr lang="en-US" sz="4800" dirty="0"/>
              <a:t>Narrative Walkthrough Part 2 (Member Experience, Member Recruitment, Member Retention, Data Collection/Performance Measures)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E0137-1747-9247-7B2C-AAB2FC17FB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Friday, February 21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11 am – 12 pm EST</a:t>
            </a:r>
          </a:p>
        </p:txBody>
      </p:sp>
    </p:spTree>
    <p:extLst>
      <p:ext uri="{BB962C8B-B14F-4D97-AF65-F5344CB8AC3E}">
        <p14:creationId xmlns:p14="http://schemas.microsoft.com/office/powerpoint/2010/main" val="3337574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18D1D-35CB-D4BA-2D3A-AF9955054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3FCBB-C247-ED35-121E-B7E7A2143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Century Gothic"/>
              </a:rPr>
              <a:t>Additional Upcoming Workshops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2E8F1-3D76-277A-5900-CC00BF36A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043" y="1144330"/>
            <a:ext cx="11124152" cy="54916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Clr>
                <a:schemeClr val="tx1"/>
              </a:buClr>
              <a:buFont typeface="+mj-lt"/>
              <a:buAutoNum type="arabicPeriod" startAt="7"/>
            </a:pP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Narrative Walkthrough Part 2</a:t>
            </a:r>
            <a:r>
              <a:rPr lang="en-US" dirty="0"/>
              <a:t> – Fri 2/21 @ 11am</a:t>
            </a:r>
            <a:br>
              <a:rPr lang="en-US" dirty="0"/>
            </a:br>
            <a:endParaRPr lang="en-US" dirty="0"/>
          </a:p>
          <a:p>
            <a:pPr marL="514350" indent="-514350">
              <a:buClr>
                <a:schemeClr val="tx1"/>
              </a:buClr>
              <a:buFont typeface="+mj-lt"/>
              <a:buAutoNum type="arabicPeriod" startAt="7"/>
            </a:pP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Last Minute Questions</a:t>
            </a:r>
            <a:r>
              <a:rPr lang="en-US" dirty="0"/>
              <a:t> – Fri 2/28 @ 11am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4500" dirty="0">
                <a:solidFill>
                  <a:srgbClr val="FFFFFF"/>
                </a:solidFill>
              </a:rPr>
              <a:t>Register for the workshops here: </a:t>
            </a:r>
          </a:p>
          <a:p>
            <a:pPr marL="0" indent="0">
              <a:buNone/>
            </a:pPr>
            <a:r>
              <a:rPr lang="en-US" sz="4500" dirty="0">
                <a:solidFill>
                  <a:srgbClr val="FFFFFF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Meeting Registration - Zoom</a:t>
            </a:r>
            <a:endParaRPr lang="en-US" sz="5100" dirty="0">
              <a:solidFill>
                <a:srgbClr val="FFFFFF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US" sz="46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4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074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B9AE-C998-AB72-DE40-DDE8301AA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Important Dates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64FA895-BDB4-EF9A-9DAD-C352334453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2284269"/>
              </p:ext>
            </p:extLst>
          </p:nvPr>
        </p:nvGraphicFramePr>
        <p:xfrm>
          <a:off x="628650" y="1352148"/>
          <a:ext cx="10934700" cy="4805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401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7FD74-41F9-339F-06C3-2B8EA3CA4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C80D0-D26E-D7C0-4D46-35DFD19E3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52F9E-61A2-C8E7-E3B1-D49B257A6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9600" dirty="0"/>
              <a:t>PIT STOP!</a:t>
            </a:r>
            <a:endParaRPr lang="en-US" dirty="0"/>
          </a:p>
          <a:p>
            <a:pPr marL="0" indent="0" algn="ctr">
              <a:buNone/>
            </a:pPr>
            <a:r>
              <a:rPr lang="en-US" sz="9600" dirty="0"/>
              <a:t>MATCH WAIVER REQUESTS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236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61E33-E511-65D1-A174-CB2B02DCD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Community Need</a:t>
            </a:r>
          </a:p>
          <a:p>
            <a:r>
              <a:rPr lang="en-US" dirty="0"/>
              <a:t>Community Will</a:t>
            </a:r>
          </a:p>
          <a:p>
            <a:r>
              <a:rPr lang="en-US" dirty="0"/>
              <a:t>Program Design at-large</a:t>
            </a:r>
          </a:p>
          <a:p>
            <a:r>
              <a:rPr lang="en-US" dirty="0"/>
              <a:t>Alignment with National Service</a:t>
            </a:r>
          </a:p>
        </p:txBody>
      </p:sp>
    </p:spTree>
    <p:extLst>
      <p:ext uri="{BB962C8B-B14F-4D97-AF65-F5344CB8AC3E}">
        <p14:creationId xmlns:p14="http://schemas.microsoft.com/office/powerpoint/2010/main" val="1731682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4CFE7-72C1-C071-A57F-25E03983D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C6C96-88B7-FC73-0AD0-C39E95B5D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2D050"/>
                </a:solidFill>
                <a:latin typeface="Century Gothic"/>
              </a:rPr>
              <a:t>Do (generally speaking)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D63A2-8F78-1E80-7BA9-D2981BE24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Be balanced in drafting each part of your narrative</a:t>
            </a:r>
            <a:endParaRPr lang="en-US"/>
          </a:p>
          <a:p>
            <a:endParaRPr lang="en-US" dirty="0"/>
          </a:p>
          <a:p>
            <a:r>
              <a:rPr lang="en-US" dirty="0"/>
              <a:t>Be down to earth. Be plain in speech.</a:t>
            </a:r>
          </a:p>
          <a:p>
            <a:endParaRPr lang="en-US" dirty="0"/>
          </a:p>
          <a:p>
            <a:r>
              <a:rPr lang="en-US" dirty="0"/>
              <a:t>Be thoughtful. Be comprehensive.</a:t>
            </a:r>
          </a:p>
          <a:p>
            <a:endParaRPr lang="en-US" dirty="0"/>
          </a:p>
          <a:p>
            <a:r>
              <a:rPr lang="en-US" dirty="0"/>
              <a:t>Balance ambitious goals with practicality. </a:t>
            </a:r>
          </a:p>
          <a:p>
            <a:endParaRPr lang="en-US" dirty="0"/>
          </a:p>
          <a:p>
            <a:r>
              <a:rPr lang="en-US" dirty="0"/>
              <a:t>Demonstrate collective will and collective effort. </a:t>
            </a:r>
          </a:p>
        </p:txBody>
      </p:sp>
    </p:spTree>
    <p:extLst>
      <p:ext uri="{BB962C8B-B14F-4D97-AF65-F5344CB8AC3E}">
        <p14:creationId xmlns:p14="http://schemas.microsoft.com/office/powerpoint/2010/main" val="3260784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22ABC-0166-573C-938B-254A17375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E54BF-0952-08A0-AA33-CAE6F75B8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  <a:latin typeface="Century Gothic"/>
              </a:rPr>
              <a:t>Don't </a:t>
            </a:r>
            <a:r>
              <a:rPr lang="en-US" u="sng" dirty="0">
                <a:solidFill>
                  <a:srgbClr val="FFC000"/>
                </a:solidFill>
                <a:latin typeface="Century Gothic"/>
              </a:rPr>
              <a:t>OVERDO</a:t>
            </a:r>
            <a:r>
              <a:rPr lang="en-US" dirty="0">
                <a:solidFill>
                  <a:srgbClr val="FFC000"/>
                </a:solidFill>
                <a:latin typeface="Century Gothic"/>
              </a:rPr>
              <a:t> it (1 of 2)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65C50-DAED-BB30-BF00-DAC8D73FF3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r>
              <a:rPr lang="en-US" dirty="0"/>
              <a:t>Academic speech</a:t>
            </a:r>
          </a:p>
          <a:p>
            <a:pPr lvl="1">
              <a:buClr>
                <a:srgbClr val="FFF4D2"/>
              </a:buClr>
              <a:buFont typeface="Courier New" panose="05000000000000000000" pitchFamily="2" charset="2"/>
              <a:buChar char="o"/>
            </a:pPr>
            <a:r>
              <a:rPr lang="en-US" sz="2400" dirty="0"/>
              <a:t>Could a complete stranger reading at a 8th grade level understand it?</a:t>
            </a:r>
          </a:p>
          <a:p>
            <a:endParaRPr lang="en-US" dirty="0"/>
          </a:p>
          <a:p>
            <a:r>
              <a:rPr lang="en-US" dirty="0"/>
              <a:t>Flowery speech</a:t>
            </a:r>
          </a:p>
          <a:p>
            <a:endParaRPr lang="en-US" dirty="0"/>
          </a:p>
          <a:p>
            <a:r>
              <a:rPr lang="en-US" dirty="0"/>
              <a:t>Excessive focus on data and evidence </a:t>
            </a:r>
          </a:p>
          <a:p>
            <a:pPr lvl="1">
              <a:buClr>
                <a:srgbClr val="FFF4D2"/>
              </a:buClr>
              <a:buFont typeface="Courier New" panose="05000000000000000000" pitchFamily="2" charset="2"/>
              <a:buChar char="o"/>
            </a:pPr>
            <a:r>
              <a:rPr lang="en-US" sz="2400" i="1" dirty="0"/>
              <a:t>(think: looks more like a research paper than a sleeves rolled-up project app)</a:t>
            </a:r>
          </a:p>
        </p:txBody>
      </p:sp>
    </p:spTree>
    <p:extLst>
      <p:ext uri="{BB962C8B-B14F-4D97-AF65-F5344CB8AC3E}">
        <p14:creationId xmlns:p14="http://schemas.microsoft.com/office/powerpoint/2010/main" val="3825386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2560C-D9C2-6105-8E21-4AD4834FE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0FCE2-7531-8EBB-5E9D-5253F8D6E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  <a:latin typeface="Century Gothic"/>
              </a:rPr>
              <a:t>Don't </a:t>
            </a:r>
            <a:r>
              <a:rPr lang="en-US" u="sng" dirty="0">
                <a:solidFill>
                  <a:srgbClr val="FFC000"/>
                </a:solidFill>
                <a:latin typeface="Century Gothic"/>
              </a:rPr>
              <a:t>OVERDO</a:t>
            </a:r>
            <a:r>
              <a:rPr lang="en-US" dirty="0">
                <a:solidFill>
                  <a:srgbClr val="FFC000"/>
                </a:solidFill>
                <a:latin typeface="Century Gothic"/>
              </a:rPr>
              <a:t> it (2 of 2)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6021A-E793-3456-25AA-2672582D5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Uninvolved Executive Involvement / Pedigree</a:t>
            </a:r>
          </a:p>
          <a:p>
            <a:endParaRPr lang="en-US" dirty="0"/>
          </a:p>
          <a:p>
            <a:r>
              <a:rPr lang="en-US" dirty="0"/>
              <a:t>Emphasis on compliance over performance</a:t>
            </a:r>
          </a:p>
          <a:p>
            <a:endParaRPr lang="en-US" dirty="0"/>
          </a:p>
          <a:p>
            <a:r>
              <a:rPr lang="en-US" dirty="0"/>
              <a:t>Overextending yourself (overly ambitious, impractical)</a:t>
            </a:r>
          </a:p>
          <a:p>
            <a:endParaRPr lang="en-US" dirty="0"/>
          </a:p>
          <a:p>
            <a:r>
              <a:rPr lang="en-US" dirty="0"/>
              <a:t>Getting too far into the weeds on anything</a:t>
            </a:r>
          </a:p>
        </p:txBody>
      </p:sp>
    </p:spTree>
    <p:extLst>
      <p:ext uri="{BB962C8B-B14F-4D97-AF65-F5344CB8AC3E}">
        <p14:creationId xmlns:p14="http://schemas.microsoft.com/office/powerpoint/2010/main" val="3885676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6091C-5F19-EBA0-388D-E85E7C3C5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0A071-F3F4-9C8F-7FE0-BBFD176CD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  <a:latin typeface="Century Gothic"/>
              </a:rPr>
              <a:t>Don't </a:t>
            </a:r>
            <a:r>
              <a:rPr lang="en-US" u="sng" dirty="0">
                <a:solidFill>
                  <a:srgbClr val="FFC000"/>
                </a:solidFill>
                <a:latin typeface="Century Gothic"/>
              </a:rPr>
              <a:t>UNDERDO</a:t>
            </a:r>
            <a:r>
              <a:rPr lang="en-US" dirty="0">
                <a:solidFill>
                  <a:srgbClr val="FFC000"/>
                </a:solidFill>
                <a:latin typeface="Century Gothic"/>
              </a:rPr>
              <a:t> it (1 of 2)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9FBF7-8EC5-B8A0-B3A8-829941C1D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Lack of data or evidence / looks very "home-baked"</a:t>
            </a:r>
            <a:endParaRPr lang="en-US"/>
          </a:p>
          <a:p>
            <a:endParaRPr lang="en-US" dirty="0"/>
          </a:p>
          <a:p>
            <a:r>
              <a:rPr lang="en-US" dirty="0"/>
              <a:t>Vague speech. </a:t>
            </a:r>
          </a:p>
          <a:p>
            <a:endParaRPr lang="en-US" dirty="0"/>
          </a:p>
          <a:p>
            <a:r>
              <a:rPr lang="en-US" dirty="0"/>
              <a:t>Skipping or skimping the opportunity to "Tell the Story" from the heart.</a:t>
            </a:r>
          </a:p>
          <a:p>
            <a:pPr lvl="1">
              <a:buFont typeface="Courier New" panose="05000000000000000000" pitchFamily="2" charset="2"/>
              <a:buChar char="o"/>
            </a:pPr>
            <a:r>
              <a:rPr lang="en-US" sz="2400" dirty="0"/>
              <a:t>Think: Where did it all begin? Why? Who all brought this to life? How have they kept it going? How is it evolving? </a:t>
            </a:r>
          </a:p>
          <a:p>
            <a:pPr lvl="1">
              <a:buFont typeface="Courier New" panose="05000000000000000000" pitchFamily="2" charset="2"/>
              <a:buChar char="o"/>
            </a:pPr>
            <a:r>
              <a:rPr lang="en-US" sz="2400" dirty="0"/>
              <a:t>Think: affected community / beneficiary testimony. Community mover &amp; shaker testimony. Community partner (active) testimony. </a:t>
            </a:r>
          </a:p>
        </p:txBody>
      </p:sp>
    </p:spTree>
    <p:extLst>
      <p:ext uri="{BB962C8B-B14F-4D97-AF65-F5344CB8AC3E}">
        <p14:creationId xmlns:p14="http://schemas.microsoft.com/office/powerpoint/2010/main" val="2512606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A26AE-83E3-0F3E-FDC4-43385D8E9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743FE-984F-3604-755C-F9747E1E6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  <a:latin typeface="Century Gothic"/>
              </a:rPr>
              <a:t>Don't </a:t>
            </a:r>
            <a:r>
              <a:rPr lang="en-US" u="sng" dirty="0">
                <a:solidFill>
                  <a:srgbClr val="FFC000"/>
                </a:solidFill>
                <a:latin typeface="Century Gothic"/>
              </a:rPr>
              <a:t>UNDERDO</a:t>
            </a:r>
            <a:r>
              <a:rPr lang="en-US" dirty="0">
                <a:solidFill>
                  <a:srgbClr val="FFC000"/>
                </a:solidFill>
                <a:latin typeface="Century Gothic"/>
              </a:rPr>
              <a:t> it (2 of 2)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62BE5-A041-F3A5-4352-BBD4C987A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Describing what the program actually is, and what the members actually will do on an average day.</a:t>
            </a:r>
          </a:p>
          <a:p>
            <a:endParaRPr lang="en-US" dirty="0"/>
          </a:p>
          <a:p>
            <a:r>
              <a:rPr lang="en-US" dirty="0"/>
              <a:t>Describing the 'two-way street' of service. </a:t>
            </a:r>
          </a:p>
          <a:p>
            <a:pPr lvl="1">
              <a:buClr>
                <a:srgbClr val="FFF4D2"/>
              </a:buClr>
              <a:buFont typeface="Courier New" panose="05000000000000000000" pitchFamily="2" charset="2"/>
              <a:buChar char="o"/>
            </a:pPr>
            <a:r>
              <a:rPr lang="en-US" sz="2400" dirty="0"/>
              <a:t>What are the desired impacts (immediate, short term, long term) of the service on the beneficiaries?</a:t>
            </a:r>
          </a:p>
          <a:p>
            <a:pPr lvl="1">
              <a:buClr>
                <a:srgbClr val="FFF4D2"/>
              </a:buClr>
              <a:buFont typeface="Courier New" panose="05000000000000000000" pitchFamily="2" charset="2"/>
              <a:buChar char="o"/>
            </a:pPr>
            <a:r>
              <a:rPr lang="en-US" sz="2400" dirty="0"/>
              <a:t>What is the service journey like and the impact (immediate, short, long term) to the members?</a:t>
            </a:r>
          </a:p>
          <a:p>
            <a:endParaRPr lang="en-US" dirty="0"/>
          </a:p>
          <a:p>
            <a:r>
              <a:rPr lang="en-US" dirty="0"/>
              <a:t>Making a clear connection between needs &amp; goals, to people &amp; activities, to spending &amp; administration.</a:t>
            </a:r>
          </a:p>
        </p:txBody>
      </p:sp>
    </p:spTree>
    <p:extLst>
      <p:ext uri="{BB962C8B-B14F-4D97-AF65-F5344CB8AC3E}">
        <p14:creationId xmlns:p14="http://schemas.microsoft.com/office/powerpoint/2010/main" val="2652419490"/>
      </p:ext>
    </p:extLst>
  </p:cSld>
  <p:clrMapOvr>
    <a:masterClrMapping/>
  </p:clrMapOvr>
</p:sld>
</file>

<file path=ppt/theme/theme1.xml><?xml version="1.0" encoding="utf-8"?>
<a:theme xmlns:a="http://schemas.openxmlformats.org/drawingml/2006/main" name="OneStar Theme">
  <a:themeElements>
    <a:clrScheme name="AmeriCorps 2021">
      <a:dk1>
        <a:sysClr val="windowText" lastClr="000000"/>
      </a:dk1>
      <a:lt1>
        <a:sysClr val="window" lastClr="FFFFFF"/>
      </a:lt1>
      <a:dk2>
        <a:srgbClr val="112542"/>
      </a:dk2>
      <a:lt2>
        <a:srgbClr val="FFF4D2"/>
      </a:lt2>
      <a:accent1>
        <a:srgbClr val="1550ED"/>
      </a:accent1>
      <a:accent2>
        <a:srgbClr val="B82128"/>
      </a:accent2>
      <a:accent3>
        <a:srgbClr val="7F7B82"/>
      </a:accent3>
      <a:accent4>
        <a:srgbClr val="DCA312"/>
      </a:accent4>
      <a:accent5>
        <a:srgbClr val="2DC4B6"/>
      </a:accent5>
      <a:accent6>
        <a:srgbClr val="849324"/>
      </a:accent6>
      <a:hlink>
        <a:srgbClr val="3B2B94"/>
      </a:hlink>
      <a:folHlink>
        <a:srgbClr val="7396F4"/>
      </a:folHlink>
    </a:clrScheme>
    <a:fontScheme name="AmeriCorps 202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template" id="{30094F22-9AF1-40EC-82D7-92D4FA1EA97C}" vid="{5438DE45-EF2D-411A-A4D6-B805E0044300}"/>
    </a:ext>
  </a:extLst>
</a:theme>
</file>

<file path=ppt/theme/theme2.xml><?xml version="1.0" encoding="utf-8"?>
<a:theme xmlns:a="http://schemas.openxmlformats.org/drawingml/2006/main" name="1_OneStar Theme">
  <a:themeElements>
    <a:clrScheme name="AmeriCorps 2021">
      <a:dk1>
        <a:sysClr val="windowText" lastClr="000000"/>
      </a:dk1>
      <a:lt1>
        <a:sysClr val="window" lastClr="FFFFFF"/>
      </a:lt1>
      <a:dk2>
        <a:srgbClr val="112542"/>
      </a:dk2>
      <a:lt2>
        <a:srgbClr val="FFF4D2"/>
      </a:lt2>
      <a:accent1>
        <a:srgbClr val="1550ED"/>
      </a:accent1>
      <a:accent2>
        <a:srgbClr val="B82128"/>
      </a:accent2>
      <a:accent3>
        <a:srgbClr val="7F7B82"/>
      </a:accent3>
      <a:accent4>
        <a:srgbClr val="DCA312"/>
      </a:accent4>
      <a:accent5>
        <a:srgbClr val="2DC4B6"/>
      </a:accent5>
      <a:accent6>
        <a:srgbClr val="849324"/>
      </a:accent6>
      <a:hlink>
        <a:srgbClr val="3B2B94"/>
      </a:hlink>
      <a:folHlink>
        <a:srgbClr val="7396F4"/>
      </a:folHlink>
    </a:clrScheme>
    <a:fontScheme name="AmeriCorps 202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template" id="{30094F22-9AF1-40EC-82D7-92D4FA1EA97C}" vid="{027B06CE-D83A-4432-ADF7-F9F13B7969F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3bfe212-8534-4a84-91d3-a16835ee57e7">
      <Terms xmlns="http://schemas.microsoft.com/office/infopath/2007/PartnerControls"/>
    </lcf76f155ced4ddcb4097134ff3c332f>
    <TaxCatchAll xmlns="2e814c2c-780f-4ccf-9126-d0b787f8a4fe" xsi:nil="true"/>
    <Mark xmlns="13bfe212-8534-4a84-91d3-a16835ee57e7">
      <UserInfo>
        <DisplayName/>
        <AccountId xsi:nil="true"/>
        <AccountType/>
      </UserInfo>
    </Mark>
    <File xmlns="13bfe212-8534-4a84-91d3-a16835ee57e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17DB4EF8731A4E8B130B59A3E12300" ma:contentTypeVersion="21" ma:contentTypeDescription="Create a new document." ma:contentTypeScope="" ma:versionID="8f309cd725f88df1ac331d9b05663fc6">
  <xsd:schema xmlns:xsd="http://www.w3.org/2001/XMLSchema" xmlns:xs="http://www.w3.org/2001/XMLSchema" xmlns:p="http://schemas.microsoft.com/office/2006/metadata/properties" xmlns:ns2="13bfe212-8534-4a84-91d3-a16835ee57e7" xmlns:ns3="2e814c2c-780f-4ccf-9126-d0b787f8a4fe" targetNamespace="http://schemas.microsoft.com/office/2006/metadata/properties" ma:root="true" ma:fieldsID="2e4bdb377961d587d0a7fbcb70c2d9ec" ns2:_="" ns3:_="">
    <xsd:import namespace="13bfe212-8534-4a84-91d3-a16835ee57e7"/>
    <xsd:import namespace="2e814c2c-780f-4ccf-9126-d0b787f8a4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ark" minOccurs="0"/>
                <xsd:element ref="ns2:Fil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bfe212-8534-4a84-91d3-a16835ee5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cfe96dd-1cc0-4021-8fc8-f9de5d7955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ark" ma:index="24" nillable="true" ma:displayName="Mark" ma:format="Dropdown" ma:list="UserInfo" ma:SharePointGroup="0" ma:internalName="Mark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File" ma:index="25" nillable="true" ma:displayName="File" ma:format="Dropdown" ma:internalName="File">
      <xsd:simpleType>
        <xsd:restriction base="dms:Text">
          <xsd:maxLength value="255"/>
        </xsd:restriction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814c2c-780f-4ccf-9126-d0b787f8a4f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a8b1111-7874-4694-abeb-9051f0910eb6}" ma:internalName="TaxCatchAll" ma:showField="CatchAllData" ma:web="2e814c2c-780f-4ccf-9126-d0b787f8a4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EBAD68-902A-4D03-9CF0-AE748F15275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E8ECAD1-3687-42C0-9253-10E9C86D1325}">
  <ds:schemaRefs>
    <ds:schemaRef ds:uri="13bfe212-8534-4a84-91d3-a16835ee57e7"/>
    <ds:schemaRef ds:uri="2e814c2c-780f-4ccf-9126-d0b787f8a4f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D5E800B-EC60-4971-B66D-0C6960CC02E0}">
  <ds:schemaRefs>
    <ds:schemaRef ds:uri="13bfe212-8534-4a84-91d3-a16835ee57e7"/>
    <ds:schemaRef ds:uri="2e814c2c-780f-4ccf-9126-d0b787f8a4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template</Template>
  <TotalTime>0</TotalTime>
  <Words>226</Words>
  <Application>Microsoft Office PowerPoint</Application>
  <PresentationFormat>Widescreen</PresentationFormat>
  <Paragraphs>35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OneStar Theme</vt:lpstr>
      <vt:lpstr>1_OneStar Theme</vt:lpstr>
      <vt:lpstr>AmeriCorps SC  2025-26  Notice of Funding Opportunity </vt:lpstr>
      <vt:lpstr>Important Dates</vt:lpstr>
      <vt:lpstr>PowerPoint Presentation</vt:lpstr>
      <vt:lpstr>PowerPoint Presentation</vt:lpstr>
      <vt:lpstr>Do (generally speaking)</vt:lpstr>
      <vt:lpstr>Don't OVERDO it (1 of 2)</vt:lpstr>
      <vt:lpstr>Don't OVERDO it (2 of 2)</vt:lpstr>
      <vt:lpstr>Don't UNDERDO it (1 of 2)</vt:lpstr>
      <vt:lpstr>Don't UNDERDO it (2 of 2)</vt:lpstr>
      <vt:lpstr>Don't go there AT ALL</vt:lpstr>
      <vt:lpstr>NOFO support – who to contact</vt:lpstr>
      <vt:lpstr>PowerPoint Presentation</vt:lpstr>
      <vt:lpstr>Next workshop:  Narrative Walkthrough Part 2 (Member Experience, Member Recruitment, Member Retention, Data Collection/Performance Measures)</vt:lpstr>
      <vt:lpstr>Additional Upcoming Workshops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McSwine</dc:creator>
  <cp:lastModifiedBy>Rebecca Brennan Thom</cp:lastModifiedBy>
  <cp:revision>1605</cp:revision>
  <dcterms:created xsi:type="dcterms:W3CDTF">2022-02-24T17:31:01Z</dcterms:created>
  <dcterms:modified xsi:type="dcterms:W3CDTF">2025-02-14T19:18:08Z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0x0101008717DB4EF8731A4E8B130B59A3E12300</vt:lpwstr>
  </property>
  <property fmtid="{D5CDD505-2E9C-101B-9397-08002B2CF9AE}" pid="3" name="MediaServiceImageTags">
    <vt:lpwstr/>
  </property>
</Properties>
</file>